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80" r:id="rId7"/>
    <p:sldId id="281" r:id="rId8"/>
    <p:sldId id="282" r:id="rId9"/>
    <p:sldId id="283" r:id="rId10"/>
    <p:sldId id="284" r:id="rId11"/>
    <p:sldId id="285" r:id="rId12"/>
    <p:sldId id="261" r:id="rId13"/>
    <p:sldId id="277" r:id="rId14"/>
    <p:sldId id="278" r:id="rId15"/>
    <p:sldId id="279" r:id="rId16"/>
    <p:sldId id="262" r:id="rId17"/>
    <p:sldId id="267" r:id="rId18"/>
    <p:sldId id="268" r:id="rId19"/>
    <p:sldId id="269" r:id="rId20"/>
    <p:sldId id="263" r:id="rId21"/>
    <p:sldId id="286" r:id="rId22"/>
    <p:sldId id="287" r:id="rId23"/>
    <p:sldId id="288" r:id="rId24"/>
    <p:sldId id="289" r:id="rId25"/>
    <p:sldId id="290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95" d="100"/>
          <a:sy n="95" d="100"/>
        </p:scale>
        <p:origin x="-1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2737E-F3B7-4B5A-808B-B45E708DD44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8248A1-AAA4-431C-A6C4-3C82F0F41907}">
      <dgm:prSet phldrT="[Text]"/>
      <dgm:spPr/>
      <dgm:t>
        <a:bodyPr/>
        <a:lstStyle/>
        <a:p>
          <a:r>
            <a:rPr lang="en-US" dirty="0" smtClean="0"/>
            <a:t>Avoid obstacle collision</a:t>
          </a:r>
          <a:endParaRPr lang="en-US" dirty="0"/>
        </a:p>
      </dgm:t>
    </dgm:pt>
    <dgm:pt modelId="{49A6B383-1087-4BF3-AD73-59E85154B724}" type="parTrans" cxnId="{A3C34602-0D70-4479-ACF5-5AF1A44E7524}">
      <dgm:prSet/>
      <dgm:spPr/>
      <dgm:t>
        <a:bodyPr/>
        <a:lstStyle/>
        <a:p>
          <a:endParaRPr lang="en-US"/>
        </a:p>
      </dgm:t>
    </dgm:pt>
    <dgm:pt modelId="{8D9A3F28-ACFE-4118-8655-46D3C47CA542}" type="sibTrans" cxnId="{A3C34602-0D70-4479-ACF5-5AF1A44E7524}">
      <dgm:prSet/>
      <dgm:spPr/>
      <dgm:t>
        <a:bodyPr/>
        <a:lstStyle/>
        <a:p>
          <a:endParaRPr lang="en-US"/>
        </a:p>
      </dgm:t>
    </dgm:pt>
    <dgm:pt modelId="{E97B8F44-5A69-4483-85E8-8336FC77AB5A}">
      <dgm:prSet phldrT="[Text]"/>
      <dgm:spPr/>
      <dgm:t>
        <a:bodyPr/>
        <a:lstStyle/>
        <a:p>
          <a:r>
            <a:rPr lang="en-US" dirty="0" smtClean="0"/>
            <a:t>Avoid crossing lines</a:t>
          </a:r>
          <a:endParaRPr lang="en-US" dirty="0"/>
        </a:p>
      </dgm:t>
    </dgm:pt>
    <dgm:pt modelId="{8C5A5CD8-3780-445C-8240-824080B2C5B0}" type="parTrans" cxnId="{956EBCE8-5E52-4C37-85FB-76BBA963FADA}">
      <dgm:prSet/>
      <dgm:spPr/>
      <dgm:t>
        <a:bodyPr/>
        <a:lstStyle/>
        <a:p>
          <a:endParaRPr lang="en-US"/>
        </a:p>
      </dgm:t>
    </dgm:pt>
    <dgm:pt modelId="{7F954550-A16A-4031-B165-7FC55A5B68BF}" type="sibTrans" cxnId="{956EBCE8-5E52-4C37-85FB-76BBA963FADA}">
      <dgm:prSet/>
      <dgm:spPr/>
      <dgm:t>
        <a:bodyPr/>
        <a:lstStyle/>
        <a:p>
          <a:endParaRPr lang="en-US"/>
        </a:p>
      </dgm:t>
    </dgm:pt>
    <dgm:pt modelId="{91A78AF9-DE16-47ED-A1F5-516D5C163E2C}">
      <dgm:prSet phldrT="[Text]"/>
      <dgm:spPr/>
      <dgm:t>
        <a:bodyPr/>
        <a:lstStyle/>
        <a:p>
          <a:r>
            <a:rPr lang="en-US" dirty="0" smtClean="0"/>
            <a:t>Maneuver around colored gates</a:t>
          </a:r>
          <a:endParaRPr lang="en-US" dirty="0"/>
        </a:p>
      </dgm:t>
    </dgm:pt>
    <dgm:pt modelId="{10FC4109-7284-425E-B37A-A1D74CF7AF59}" type="parTrans" cxnId="{DFF6D495-A9D3-42E1-A746-4A319C860EA1}">
      <dgm:prSet/>
      <dgm:spPr/>
      <dgm:t>
        <a:bodyPr/>
        <a:lstStyle/>
        <a:p>
          <a:endParaRPr lang="en-US"/>
        </a:p>
      </dgm:t>
    </dgm:pt>
    <dgm:pt modelId="{FCB6B0F8-403F-47D5-8309-C0F59275C027}" type="sibTrans" cxnId="{DFF6D495-A9D3-42E1-A746-4A319C860EA1}">
      <dgm:prSet/>
      <dgm:spPr/>
      <dgm:t>
        <a:bodyPr/>
        <a:lstStyle/>
        <a:p>
          <a:endParaRPr lang="en-US"/>
        </a:p>
      </dgm:t>
    </dgm:pt>
    <dgm:pt modelId="{6AB2323F-E657-4791-B3B2-487829C9752F}">
      <dgm:prSet phldrT="[Text]"/>
      <dgm:spPr/>
      <dgm:t>
        <a:bodyPr/>
        <a:lstStyle/>
        <a:p>
          <a:r>
            <a:rPr lang="en-US" dirty="0" smtClean="0"/>
            <a:t>Adapt to various lighting conditions</a:t>
          </a:r>
          <a:endParaRPr lang="en-US" dirty="0"/>
        </a:p>
      </dgm:t>
    </dgm:pt>
    <dgm:pt modelId="{D8427DF7-8B86-4677-941A-DEE4489020D4}" type="parTrans" cxnId="{30D8EEA9-851E-4F34-A090-D1712E6780AD}">
      <dgm:prSet/>
      <dgm:spPr/>
      <dgm:t>
        <a:bodyPr/>
        <a:lstStyle/>
        <a:p>
          <a:endParaRPr lang="en-US"/>
        </a:p>
      </dgm:t>
    </dgm:pt>
    <dgm:pt modelId="{9D8A3058-AA65-4FE5-9EB9-827C332333CC}" type="sibTrans" cxnId="{30D8EEA9-851E-4F34-A090-D1712E6780AD}">
      <dgm:prSet/>
      <dgm:spPr/>
      <dgm:t>
        <a:bodyPr/>
        <a:lstStyle/>
        <a:p>
          <a:endParaRPr lang="en-US"/>
        </a:p>
      </dgm:t>
    </dgm:pt>
    <dgm:pt modelId="{1E29DA01-F9C7-4FD1-BE61-A046437E5D82}">
      <dgm:prSet phldrT="[Text]"/>
      <dgm:spPr/>
      <dgm:t>
        <a:bodyPr/>
        <a:lstStyle/>
        <a:p>
          <a:r>
            <a:rPr lang="en-US" dirty="0" smtClean="0"/>
            <a:t>Fully autonomous</a:t>
          </a:r>
          <a:endParaRPr lang="en-US" dirty="0"/>
        </a:p>
      </dgm:t>
    </dgm:pt>
    <dgm:pt modelId="{75CCCBBD-C755-4E80-BA8D-8A41D5BEC083}" type="parTrans" cxnId="{D1763CC6-58A4-41D7-9DF6-AC42A40AC4F1}">
      <dgm:prSet/>
      <dgm:spPr/>
      <dgm:t>
        <a:bodyPr/>
        <a:lstStyle/>
        <a:p>
          <a:endParaRPr lang="en-US"/>
        </a:p>
      </dgm:t>
    </dgm:pt>
    <dgm:pt modelId="{8A21B528-2679-420B-B101-1C36041277DA}" type="sibTrans" cxnId="{D1763CC6-58A4-41D7-9DF6-AC42A40AC4F1}">
      <dgm:prSet/>
      <dgm:spPr/>
      <dgm:t>
        <a:bodyPr/>
        <a:lstStyle/>
        <a:p>
          <a:endParaRPr lang="en-US"/>
        </a:p>
      </dgm:t>
    </dgm:pt>
    <dgm:pt modelId="{C01641EC-3E0E-412D-AB74-51BA21EFA5CA}">
      <dgm:prSet phldrT="[Text]"/>
      <dgm:spPr/>
      <dgm:t>
        <a:bodyPr/>
        <a:lstStyle/>
        <a:p>
          <a:r>
            <a:rPr lang="en-US" dirty="0" smtClean="0"/>
            <a:t>Efficient path planning</a:t>
          </a:r>
          <a:endParaRPr lang="en-US" dirty="0"/>
        </a:p>
      </dgm:t>
    </dgm:pt>
    <dgm:pt modelId="{9EFF91F1-E2B9-45B0-B55B-62F970847CBB}" type="parTrans" cxnId="{EE39B9CA-91EA-44C9-A32E-50EC9262632D}">
      <dgm:prSet/>
      <dgm:spPr/>
      <dgm:t>
        <a:bodyPr/>
        <a:lstStyle/>
        <a:p>
          <a:endParaRPr lang="en-US"/>
        </a:p>
      </dgm:t>
    </dgm:pt>
    <dgm:pt modelId="{04D9C4E9-758E-420E-B080-F1ED02564732}" type="sibTrans" cxnId="{EE39B9CA-91EA-44C9-A32E-50EC9262632D}">
      <dgm:prSet/>
      <dgm:spPr/>
      <dgm:t>
        <a:bodyPr/>
        <a:lstStyle/>
        <a:p>
          <a:endParaRPr lang="en-US"/>
        </a:p>
      </dgm:t>
    </dgm:pt>
    <dgm:pt modelId="{87345E84-F1F1-407D-8662-21F420C98246}" type="pres">
      <dgm:prSet presAssocID="{1662737E-F3B7-4B5A-808B-B45E708DD443}" presName="diagram" presStyleCnt="0">
        <dgm:presLayoutVars>
          <dgm:dir/>
          <dgm:resizeHandles val="exact"/>
        </dgm:presLayoutVars>
      </dgm:prSet>
      <dgm:spPr/>
    </dgm:pt>
    <dgm:pt modelId="{33E4E1F3-9933-4C35-A227-2601D4592178}" type="pres">
      <dgm:prSet presAssocID="{1E29DA01-F9C7-4FD1-BE61-A046437E5D8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752EE-0A55-48FB-8CE9-12B6F3FB3D69}" type="pres">
      <dgm:prSet presAssocID="{8A21B528-2679-420B-B101-1C36041277DA}" presName="sibTrans" presStyleCnt="0"/>
      <dgm:spPr/>
    </dgm:pt>
    <dgm:pt modelId="{06FD53BB-69A3-401D-A791-847F9DCF384A}" type="pres">
      <dgm:prSet presAssocID="{4B8248A1-AAA4-431C-A6C4-3C82F0F41907}" presName="node" presStyleLbl="node1" presStyleIdx="1" presStyleCnt="6">
        <dgm:presLayoutVars>
          <dgm:bulletEnabled val="1"/>
        </dgm:presLayoutVars>
      </dgm:prSet>
      <dgm:spPr/>
    </dgm:pt>
    <dgm:pt modelId="{3484AF62-E121-42D4-9A3B-A2F6EB29A8BD}" type="pres">
      <dgm:prSet presAssocID="{8D9A3F28-ACFE-4118-8655-46D3C47CA542}" presName="sibTrans" presStyleCnt="0"/>
      <dgm:spPr/>
    </dgm:pt>
    <dgm:pt modelId="{25631080-5973-4553-80AE-1FDE2CDF6704}" type="pres">
      <dgm:prSet presAssocID="{E97B8F44-5A69-4483-85E8-8336FC77AB5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6C838-354F-4733-9455-0CD6A91B73D1}" type="pres">
      <dgm:prSet presAssocID="{7F954550-A16A-4031-B165-7FC55A5B68BF}" presName="sibTrans" presStyleCnt="0"/>
      <dgm:spPr/>
    </dgm:pt>
    <dgm:pt modelId="{8B119F33-BA48-4ADF-8652-707BA1041EFA}" type="pres">
      <dgm:prSet presAssocID="{91A78AF9-DE16-47ED-A1F5-516D5C163E2C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E30AC-3FAE-470B-B6D3-FEFED65C036C}" type="pres">
      <dgm:prSet presAssocID="{FCB6B0F8-403F-47D5-8309-C0F59275C027}" presName="sibTrans" presStyleCnt="0"/>
      <dgm:spPr/>
    </dgm:pt>
    <dgm:pt modelId="{010FD3F4-4694-436B-819E-66103CD614CC}" type="pres">
      <dgm:prSet presAssocID="{6AB2323F-E657-4791-B3B2-487829C9752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5FAC1-B9B5-46AD-A8C9-A41BBBB62185}" type="pres">
      <dgm:prSet presAssocID="{9D8A3058-AA65-4FE5-9EB9-827C332333CC}" presName="sibTrans" presStyleCnt="0"/>
      <dgm:spPr/>
    </dgm:pt>
    <dgm:pt modelId="{1A48FD4F-2701-4E8B-AACB-CDCCDE9A5B60}" type="pres">
      <dgm:prSet presAssocID="{C01641EC-3E0E-412D-AB74-51BA21EFA5CA}" presName="node" presStyleLbl="node1" presStyleIdx="5" presStyleCnt="6">
        <dgm:presLayoutVars>
          <dgm:bulletEnabled val="1"/>
        </dgm:presLayoutVars>
      </dgm:prSet>
      <dgm:spPr/>
    </dgm:pt>
  </dgm:ptLst>
  <dgm:cxnLst>
    <dgm:cxn modelId="{DFF6D495-A9D3-42E1-A746-4A319C860EA1}" srcId="{1662737E-F3B7-4B5A-808B-B45E708DD443}" destId="{91A78AF9-DE16-47ED-A1F5-516D5C163E2C}" srcOrd="3" destOrd="0" parTransId="{10FC4109-7284-425E-B37A-A1D74CF7AF59}" sibTransId="{FCB6B0F8-403F-47D5-8309-C0F59275C027}"/>
    <dgm:cxn modelId="{D2644454-89D3-43F3-9EB3-8C342D5344BA}" type="presOf" srcId="{C01641EC-3E0E-412D-AB74-51BA21EFA5CA}" destId="{1A48FD4F-2701-4E8B-AACB-CDCCDE9A5B60}" srcOrd="0" destOrd="0" presId="urn:microsoft.com/office/officeart/2005/8/layout/default"/>
    <dgm:cxn modelId="{30D8EEA9-851E-4F34-A090-D1712E6780AD}" srcId="{1662737E-F3B7-4B5A-808B-B45E708DD443}" destId="{6AB2323F-E657-4791-B3B2-487829C9752F}" srcOrd="4" destOrd="0" parTransId="{D8427DF7-8B86-4677-941A-DEE4489020D4}" sibTransId="{9D8A3058-AA65-4FE5-9EB9-827C332333CC}"/>
    <dgm:cxn modelId="{522BD25A-6486-46D3-9F07-5FF78E4867C4}" type="presOf" srcId="{1662737E-F3B7-4B5A-808B-B45E708DD443}" destId="{87345E84-F1F1-407D-8662-21F420C98246}" srcOrd="0" destOrd="0" presId="urn:microsoft.com/office/officeart/2005/8/layout/default"/>
    <dgm:cxn modelId="{E3E47E79-FE86-4E45-A7DB-B01FBDBB3C70}" type="presOf" srcId="{4B8248A1-AAA4-431C-A6C4-3C82F0F41907}" destId="{06FD53BB-69A3-401D-A791-847F9DCF384A}" srcOrd="0" destOrd="0" presId="urn:microsoft.com/office/officeart/2005/8/layout/default"/>
    <dgm:cxn modelId="{6865BFCD-D07A-4F06-8CC2-A4D607297602}" type="presOf" srcId="{1E29DA01-F9C7-4FD1-BE61-A046437E5D82}" destId="{33E4E1F3-9933-4C35-A227-2601D4592178}" srcOrd="0" destOrd="0" presId="urn:microsoft.com/office/officeart/2005/8/layout/default"/>
    <dgm:cxn modelId="{956EBCE8-5E52-4C37-85FB-76BBA963FADA}" srcId="{1662737E-F3B7-4B5A-808B-B45E708DD443}" destId="{E97B8F44-5A69-4483-85E8-8336FC77AB5A}" srcOrd="2" destOrd="0" parTransId="{8C5A5CD8-3780-445C-8240-824080B2C5B0}" sibTransId="{7F954550-A16A-4031-B165-7FC55A5B68BF}"/>
    <dgm:cxn modelId="{EE39B9CA-91EA-44C9-A32E-50EC9262632D}" srcId="{1662737E-F3B7-4B5A-808B-B45E708DD443}" destId="{C01641EC-3E0E-412D-AB74-51BA21EFA5CA}" srcOrd="5" destOrd="0" parTransId="{9EFF91F1-E2B9-45B0-B55B-62F970847CBB}" sibTransId="{04D9C4E9-758E-420E-B080-F1ED02564732}"/>
    <dgm:cxn modelId="{C4DE93C5-2B62-46F0-AFCA-B900C7D546C9}" type="presOf" srcId="{6AB2323F-E657-4791-B3B2-487829C9752F}" destId="{010FD3F4-4694-436B-819E-66103CD614CC}" srcOrd="0" destOrd="0" presId="urn:microsoft.com/office/officeart/2005/8/layout/default"/>
    <dgm:cxn modelId="{01C1F44C-96B2-4811-A1A1-76DD134B8972}" type="presOf" srcId="{E97B8F44-5A69-4483-85E8-8336FC77AB5A}" destId="{25631080-5973-4553-80AE-1FDE2CDF6704}" srcOrd="0" destOrd="0" presId="urn:microsoft.com/office/officeart/2005/8/layout/default"/>
    <dgm:cxn modelId="{A3C34602-0D70-4479-ACF5-5AF1A44E7524}" srcId="{1662737E-F3B7-4B5A-808B-B45E708DD443}" destId="{4B8248A1-AAA4-431C-A6C4-3C82F0F41907}" srcOrd="1" destOrd="0" parTransId="{49A6B383-1087-4BF3-AD73-59E85154B724}" sibTransId="{8D9A3F28-ACFE-4118-8655-46D3C47CA542}"/>
    <dgm:cxn modelId="{6C1A591F-D2EF-4226-B81C-EE9FAC96D5C0}" type="presOf" srcId="{91A78AF9-DE16-47ED-A1F5-516D5C163E2C}" destId="{8B119F33-BA48-4ADF-8652-707BA1041EFA}" srcOrd="0" destOrd="0" presId="urn:microsoft.com/office/officeart/2005/8/layout/default"/>
    <dgm:cxn modelId="{D1763CC6-58A4-41D7-9DF6-AC42A40AC4F1}" srcId="{1662737E-F3B7-4B5A-808B-B45E708DD443}" destId="{1E29DA01-F9C7-4FD1-BE61-A046437E5D82}" srcOrd="0" destOrd="0" parTransId="{75CCCBBD-C755-4E80-BA8D-8A41D5BEC083}" sibTransId="{8A21B528-2679-420B-B101-1C36041277DA}"/>
    <dgm:cxn modelId="{9F23B3B9-4C07-418E-9360-4B5DFCB87EC2}" type="presParOf" srcId="{87345E84-F1F1-407D-8662-21F420C98246}" destId="{33E4E1F3-9933-4C35-A227-2601D4592178}" srcOrd="0" destOrd="0" presId="urn:microsoft.com/office/officeart/2005/8/layout/default"/>
    <dgm:cxn modelId="{192134A7-A34A-47CB-A948-45C68E999BC3}" type="presParOf" srcId="{87345E84-F1F1-407D-8662-21F420C98246}" destId="{089752EE-0A55-48FB-8CE9-12B6F3FB3D69}" srcOrd="1" destOrd="0" presId="urn:microsoft.com/office/officeart/2005/8/layout/default"/>
    <dgm:cxn modelId="{1C1A6E02-EDD2-4AE0-B93F-90745C83BB5E}" type="presParOf" srcId="{87345E84-F1F1-407D-8662-21F420C98246}" destId="{06FD53BB-69A3-401D-A791-847F9DCF384A}" srcOrd="2" destOrd="0" presId="urn:microsoft.com/office/officeart/2005/8/layout/default"/>
    <dgm:cxn modelId="{55A79627-FE47-4FDC-B741-4B7FE933F596}" type="presParOf" srcId="{87345E84-F1F1-407D-8662-21F420C98246}" destId="{3484AF62-E121-42D4-9A3B-A2F6EB29A8BD}" srcOrd="3" destOrd="0" presId="urn:microsoft.com/office/officeart/2005/8/layout/default"/>
    <dgm:cxn modelId="{1080B79D-7D17-4EB3-849C-55F037040D78}" type="presParOf" srcId="{87345E84-F1F1-407D-8662-21F420C98246}" destId="{25631080-5973-4553-80AE-1FDE2CDF6704}" srcOrd="4" destOrd="0" presId="urn:microsoft.com/office/officeart/2005/8/layout/default"/>
    <dgm:cxn modelId="{3F601B24-D9B2-4A1F-BDEE-D52D7E25BADA}" type="presParOf" srcId="{87345E84-F1F1-407D-8662-21F420C98246}" destId="{AC46C838-354F-4733-9455-0CD6A91B73D1}" srcOrd="5" destOrd="0" presId="urn:microsoft.com/office/officeart/2005/8/layout/default"/>
    <dgm:cxn modelId="{4DF9DD41-A230-42BC-B14F-EEAB6CCBE417}" type="presParOf" srcId="{87345E84-F1F1-407D-8662-21F420C98246}" destId="{8B119F33-BA48-4ADF-8652-707BA1041EFA}" srcOrd="6" destOrd="0" presId="urn:microsoft.com/office/officeart/2005/8/layout/default"/>
    <dgm:cxn modelId="{19189A52-55BB-410F-A127-BD505129E737}" type="presParOf" srcId="{87345E84-F1F1-407D-8662-21F420C98246}" destId="{0C7E30AC-3FAE-470B-B6D3-FEFED65C036C}" srcOrd="7" destOrd="0" presId="urn:microsoft.com/office/officeart/2005/8/layout/default"/>
    <dgm:cxn modelId="{593453F3-3226-4E08-8522-D16E90D0873F}" type="presParOf" srcId="{87345E84-F1F1-407D-8662-21F420C98246}" destId="{010FD3F4-4694-436B-819E-66103CD614CC}" srcOrd="8" destOrd="0" presId="urn:microsoft.com/office/officeart/2005/8/layout/default"/>
    <dgm:cxn modelId="{A756ADA8-DF21-4B48-8889-A438978E6E77}" type="presParOf" srcId="{87345E84-F1F1-407D-8662-21F420C98246}" destId="{3615FAC1-B9B5-46AD-A8C9-A41BBBB62185}" srcOrd="9" destOrd="0" presId="urn:microsoft.com/office/officeart/2005/8/layout/default"/>
    <dgm:cxn modelId="{AA484593-A330-4864-83CF-30A4C09F8E19}" type="presParOf" srcId="{87345E84-F1F1-407D-8662-21F420C98246}" destId="{1A48FD4F-2701-4E8B-AACB-CDCCDE9A5B6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IMAGE ACQUISITION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PERSPECTIVE CORRECTION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GRASS AND NOISE FILTERING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OBSTACLE DETECTION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BUILD MAP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LINE DETECTION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AD4E0C2-916D-4477-A452-BF70D6CDAC83}" type="presOf" srcId="{B5D4C156-7126-4906-AC6A-84F3EF0A3FBD}" destId="{8B7ECD22-BC3A-4493-A38F-EC91CA188A37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3B1E4EAA-186D-4FF9-B9C7-286DF0C86736}" type="presOf" srcId="{E45BDFBC-4266-4F1B-AD2A-0040819C91C3}" destId="{3F57653F-F234-4ACB-BB9C-FE7AED3AD0F3}" srcOrd="0" destOrd="0" presId="urn:microsoft.com/office/officeart/2005/8/layout/radial6"/>
    <dgm:cxn modelId="{2F9E899D-3859-4883-A33B-CB0F46E50EDE}" type="presOf" srcId="{05F8B4CA-40FE-4124-9251-A08A4797B6A7}" destId="{9CCE5E5F-636D-4A14-9756-A2913A3AE415}" srcOrd="0" destOrd="0" presId="urn:microsoft.com/office/officeart/2005/8/layout/radial6"/>
    <dgm:cxn modelId="{7DC86065-A007-4B8C-B993-E9F63E9BB2C3}" type="presOf" srcId="{BC07F445-AB5F-4F52-A7BA-40577E578385}" destId="{D6B51652-D6CF-4506-A9D2-507F192DCA27}" srcOrd="0" destOrd="0" presId="urn:microsoft.com/office/officeart/2005/8/layout/radial6"/>
    <dgm:cxn modelId="{714A871F-FA29-4118-A0E5-DB915DEC5A2F}" type="presOf" srcId="{AC7CAFE3-56F0-4194-9064-E6C6CBB9B1B3}" destId="{AE5998D5-A604-43FA-A99F-1056EEA519E3}" srcOrd="0" destOrd="0" presId="urn:microsoft.com/office/officeart/2005/8/layout/radial6"/>
    <dgm:cxn modelId="{1F40A1C7-F2CE-4CB8-8F5B-ABD42D4A388C}" type="presOf" srcId="{36699C03-7D91-45CF-A7E3-5166151637CE}" destId="{1D562580-37DF-4D3A-B56B-8EC2945276B9}" srcOrd="0" destOrd="0" presId="urn:microsoft.com/office/officeart/2005/8/layout/radial6"/>
    <dgm:cxn modelId="{C2AD13B6-9C29-4694-B5F7-F558F4F1FAF5}" type="presOf" srcId="{1A2BD286-E7EB-4275-BFF6-859C032799C5}" destId="{225EF197-1DA2-4176-8264-279A5D678826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AE598271-C3FB-445B-8791-AA7B1BD009E8}" type="presOf" srcId="{2ADA77B2-17F1-450E-B72A-45CD8EEAAB92}" destId="{0E75D094-A5F1-40AC-9149-F8639BD51D86}" srcOrd="0" destOrd="0" presId="urn:microsoft.com/office/officeart/2005/8/layout/radial6"/>
    <dgm:cxn modelId="{5545E647-BD2D-4633-BF16-D7543938B81C}" type="presOf" srcId="{857349D2-9496-4F9B-9C57-F75FE7B9686C}" destId="{FE3CA08B-E7FB-43C4-8928-A381A9C5BAC2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BC1804C6-CFC1-4619-A024-F1B56570CABB}" type="presOf" srcId="{8CC48048-3BCC-40D3-80F1-886B01437551}" destId="{1E82DB42-D78F-493B-975B-9875A94ED1FD}" srcOrd="0" destOrd="0" presId="urn:microsoft.com/office/officeart/2005/8/layout/radial6"/>
    <dgm:cxn modelId="{6B0EABE2-0EE4-4793-975E-6B106E222126}" type="presOf" srcId="{25161A27-2BA6-488A-8447-B454C2E69B4C}" destId="{5F757E12-12DA-4C0D-AC31-BAF34BD05DA4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BB07C354-8669-42AE-B95D-9AC0784C567B}" type="presOf" srcId="{19B55A49-BC15-4549-89D3-997B0C082C8F}" destId="{D24771D1-AD21-4655-B32E-B37E893512A6}" srcOrd="0" destOrd="0" presId="urn:microsoft.com/office/officeart/2005/8/layout/radial6"/>
    <dgm:cxn modelId="{F717F0F7-F41A-4D5D-8764-9BB7A1603070}" type="presOf" srcId="{B729CD6C-8BC5-40EA-89FA-40DFF44DB362}" destId="{0E956057-3452-4F10-A725-2DA3C7541FED}" srcOrd="0" destOrd="0" presId="urn:microsoft.com/office/officeart/2005/8/layout/radial6"/>
    <dgm:cxn modelId="{AA3F7730-28F7-4529-ABEE-4E1D821CD921}" type="presOf" srcId="{DA6D5CAC-CFD5-4A09-90A9-0D740C339D41}" destId="{AD273AD7-E463-429B-AB42-2065657D3F1E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81B22D39-BB60-482A-90AF-A7BF377382F5}" type="presParOf" srcId="{3F57653F-F234-4ACB-BB9C-FE7AED3AD0F3}" destId="{0E75D094-A5F1-40AC-9149-F8639BD51D86}" srcOrd="0" destOrd="0" presId="urn:microsoft.com/office/officeart/2005/8/layout/radial6"/>
    <dgm:cxn modelId="{795D7B3E-BDB7-4853-9C1D-961F7A228874}" type="presParOf" srcId="{3F57653F-F234-4ACB-BB9C-FE7AED3AD0F3}" destId="{AD273AD7-E463-429B-AB42-2065657D3F1E}" srcOrd="1" destOrd="0" presId="urn:microsoft.com/office/officeart/2005/8/layout/radial6"/>
    <dgm:cxn modelId="{BCF53E79-F9E6-47E1-916A-E2AAEF7D2D6E}" type="presParOf" srcId="{3F57653F-F234-4ACB-BB9C-FE7AED3AD0F3}" destId="{3353208D-F9E2-4181-8E0F-EAA8CA6BD75E}" srcOrd="2" destOrd="0" presId="urn:microsoft.com/office/officeart/2005/8/layout/radial6"/>
    <dgm:cxn modelId="{552DA717-0D95-4B7E-85EF-01D390DB2E24}" type="presParOf" srcId="{3F57653F-F234-4ACB-BB9C-FE7AED3AD0F3}" destId="{0E956057-3452-4F10-A725-2DA3C7541FED}" srcOrd="3" destOrd="0" presId="urn:microsoft.com/office/officeart/2005/8/layout/radial6"/>
    <dgm:cxn modelId="{0D3B29DF-364C-4052-A2A6-BBE958F76353}" type="presParOf" srcId="{3F57653F-F234-4ACB-BB9C-FE7AED3AD0F3}" destId="{FE3CA08B-E7FB-43C4-8928-A381A9C5BAC2}" srcOrd="4" destOrd="0" presId="urn:microsoft.com/office/officeart/2005/8/layout/radial6"/>
    <dgm:cxn modelId="{F861AA81-808D-45A4-AD90-487886BA3F5A}" type="presParOf" srcId="{3F57653F-F234-4ACB-BB9C-FE7AED3AD0F3}" destId="{8831AFC6-EBC0-4B6D-BCFB-2BB5322C8012}" srcOrd="5" destOrd="0" presId="urn:microsoft.com/office/officeart/2005/8/layout/radial6"/>
    <dgm:cxn modelId="{7C4F3C96-4589-4ADE-A774-5C1A0864E043}" type="presParOf" srcId="{3F57653F-F234-4ACB-BB9C-FE7AED3AD0F3}" destId="{8B7ECD22-BC3A-4493-A38F-EC91CA188A37}" srcOrd="6" destOrd="0" presId="urn:microsoft.com/office/officeart/2005/8/layout/radial6"/>
    <dgm:cxn modelId="{9213501B-B7B5-49B9-AD17-64661C499C8D}" type="presParOf" srcId="{3F57653F-F234-4ACB-BB9C-FE7AED3AD0F3}" destId="{1E82DB42-D78F-493B-975B-9875A94ED1FD}" srcOrd="7" destOrd="0" presId="urn:microsoft.com/office/officeart/2005/8/layout/radial6"/>
    <dgm:cxn modelId="{233FA557-57DE-4DFE-B829-F4B7D3AAD6F2}" type="presParOf" srcId="{3F57653F-F234-4ACB-BB9C-FE7AED3AD0F3}" destId="{F2C6C15E-1F61-463B-88BB-D0B1959E0438}" srcOrd="8" destOrd="0" presId="urn:microsoft.com/office/officeart/2005/8/layout/radial6"/>
    <dgm:cxn modelId="{40A46F2B-7145-4B91-9960-CF326DFEED80}" type="presParOf" srcId="{3F57653F-F234-4ACB-BB9C-FE7AED3AD0F3}" destId="{9CCE5E5F-636D-4A14-9756-A2913A3AE415}" srcOrd="9" destOrd="0" presId="urn:microsoft.com/office/officeart/2005/8/layout/radial6"/>
    <dgm:cxn modelId="{767A6E8B-7B95-4815-B73E-453D524EC437}" type="presParOf" srcId="{3F57653F-F234-4ACB-BB9C-FE7AED3AD0F3}" destId="{D6B51652-D6CF-4506-A9D2-507F192DCA27}" srcOrd="10" destOrd="0" presId="urn:microsoft.com/office/officeart/2005/8/layout/radial6"/>
    <dgm:cxn modelId="{106AC926-F988-49D8-BC1A-390AC835B788}" type="presParOf" srcId="{3F57653F-F234-4ACB-BB9C-FE7AED3AD0F3}" destId="{21E92768-069F-4F5F-9B46-321EEDBDB89B}" srcOrd="11" destOrd="0" presId="urn:microsoft.com/office/officeart/2005/8/layout/radial6"/>
    <dgm:cxn modelId="{A0F40A91-E54A-47B7-B7CF-E3BEE786E053}" type="presParOf" srcId="{3F57653F-F234-4ACB-BB9C-FE7AED3AD0F3}" destId="{AE5998D5-A604-43FA-A99F-1056EEA519E3}" srcOrd="12" destOrd="0" presId="urn:microsoft.com/office/officeart/2005/8/layout/radial6"/>
    <dgm:cxn modelId="{517EC3DD-5802-42E3-87CF-10625E76C190}" type="presParOf" srcId="{3F57653F-F234-4ACB-BB9C-FE7AED3AD0F3}" destId="{5F757E12-12DA-4C0D-AC31-BAF34BD05DA4}" srcOrd="13" destOrd="0" presId="urn:microsoft.com/office/officeart/2005/8/layout/radial6"/>
    <dgm:cxn modelId="{F973B489-74F1-4902-A14F-353278E60D06}" type="presParOf" srcId="{3F57653F-F234-4ACB-BB9C-FE7AED3AD0F3}" destId="{EBF94C1F-DDDF-4E72-87DD-FEB341655143}" srcOrd="14" destOrd="0" presId="urn:microsoft.com/office/officeart/2005/8/layout/radial6"/>
    <dgm:cxn modelId="{C31593D9-9B4C-4C75-B759-23A845C301D5}" type="presParOf" srcId="{3F57653F-F234-4ACB-BB9C-FE7AED3AD0F3}" destId="{1D562580-37DF-4D3A-B56B-8EC2945276B9}" srcOrd="15" destOrd="0" presId="urn:microsoft.com/office/officeart/2005/8/layout/radial6"/>
    <dgm:cxn modelId="{7C5DF421-35EC-4328-8CEA-12D3B871D977}" type="presParOf" srcId="{3F57653F-F234-4ACB-BB9C-FE7AED3AD0F3}" destId="{225EF197-1DA2-4176-8264-279A5D678826}" srcOrd="16" destOrd="0" presId="urn:microsoft.com/office/officeart/2005/8/layout/radial6"/>
    <dgm:cxn modelId="{AE5409A7-9E45-411B-9FC7-C66301CF5D2C}" type="presParOf" srcId="{3F57653F-F234-4ACB-BB9C-FE7AED3AD0F3}" destId="{3BF90FE9-48DF-4EC1-BFA6-14724698951C}" srcOrd="17" destOrd="0" presId="urn:microsoft.com/office/officeart/2005/8/layout/radial6"/>
    <dgm:cxn modelId="{3F6BB761-32FF-43A5-96BF-F43979EA9680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1D54A-3D19-4CCB-8692-9E19A569F2D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8C5D49-4C54-4A8A-B4AB-DDD3B209E471}">
      <dgm:prSet phldrT="[Text]"/>
      <dgm:spPr/>
      <dgm:t>
        <a:bodyPr/>
        <a:lstStyle/>
        <a:p>
          <a:r>
            <a:rPr lang="en-US" dirty="0" smtClean="0"/>
            <a:t>Various types of white lines</a:t>
          </a:r>
          <a:endParaRPr lang="en-US" dirty="0"/>
        </a:p>
      </dgm:t>
    </dgm:pt>
    <dgm:pt modelId="{5E40F6DA-D5B4-4480-8B0F-80CDC82B5375}" type="parTrans" cxnId="{8A3FBDDB-E183-42FD-A862-302E34CFB26C}">
      <dgm:prSet/>
      <dgm:spPr/>
      <dgm:t>
        <a:bodyPr/>
        <a:lstStyle/>
        <a:p>
          <a:endParaRPr lang="en-US"/>
        </a:p>
      </dgm:t>
    </dgm:pt>
    <dgm:pt modelId="{3950BC2C-2635-47EF-BA9D-5489FF1EF7DE}" type="sibTrans" cxnId="{8A3FBDDB-E183-42FD-A862-302E34CFB26C}">
      <dgm:prSet/>
      <dgm:spPr/>
      <dgm:t>
        <a:bodyPr/>
        <a:lstStyle/>
        <a:p>
          <a:endParaRPr lang="en-US"/>
        </a:p>
      </dgm:t>
    </dgm:pt>
    <dgm:pt modelId="{44C163B3-F694-42B2-82A8-715EA50C2092}">
      <dgm:prSet phldrT="[Text]"/>
      <dgm:spPr/>
      <dgm:t>
        <a:bodyPr/>
        <a:lstStyle/>
        <a:p>
          <a:r>
            <a:rPr lang="en-US" dirty="0" smtClean="0"/>
            <a:t>Different orientations</a:t>
          </a:r>
          <a:endParaRPr lang="en-US" dirty="0"/>
        </a:p>
      </dgm:t>
    </dgm:pt>
    <dgm:pt modelId="{06F635D0-DA19-492B-8B9B-0A153782BFD0}" type="parTrans" cxnId="{752D825A-53D2-4B01-B6A8-9394477F2D23}">
      <dgm:prSet/>
      <dgm:spPr/>
      <dgm:t>
        <a:bodyPr/>
        <a:lstStyle/>
        <a:p>
          <a:endParaRPr lang="en-US"/>
        </a:p>
      </dgm:t>
    </dgm:pt>
    <dgm:pt modelId="{2FD3D695-B9EB-4AE1-B0C8-3A20C583A5F5}" type="sibTrans" cxnId="{752D825A-53D2-4B01-B6A8-9394477F2D23}">
      <dgm:prSet/>
      <dgm:spPr/>
      <dgm:t>
        <a:bodyPr/>
        <a:lstStyle/>
        <a:p>
          <a:endParaRPr lang="en-US"/>
        </a:p>
      </dgm:t>
    </dgm:pt>
    <dgm:pt modelId="{1BEBDF3C-F3D8-4A74-9197-E449B8FD278F}">
      <dgm:prSet phldrT="[Text]"/>
      <dgm:spPr/>
      <dgm:t>
        <a:bodyPr/>
        <a:lstStyle/>
        <a:p>
          <a:r>
            <a:rPr lang="en-US" dirty="0" smtClean="0"/>
            <a:t>Lighting and shading</a:t>
          </a:r>
          <a:endParaRPr lang="en-US" dirty="0"/>
        </a:p>
      </dgm:t>
    </dgm:pt>
    <dgm:pt modelId="{08F0E9B0-6EB2-47CA-AFB5-6F51A226F804}" type="parTrans" cxnId="{F2BFDC4F-DC16-4BA5-8483-02B6B7197220}">
      <dgm:prSet/>
      <dgm:spPr/>
      <dgm:t>
        <a:bodyPr/>
        <a:lstStyle/>
        <a:p>
          <a:endParaRPr lang="en-US"/>
        </a:p>
      </dgm:t>
    </dgm:pt>
    <dgm:pt modelId="{CF1075CB-F327-4D4F-87DE-2226C803C77E}" type="sibTrans" cxnId="{F2BFDC4F-DC16-4BA5-8483-02B6B7197220}">
      <dgm:prSet/>
      <dgm:spPr/>
      <dgm:t>
        <a:bodyPr/>
        <a:lstStyle/>
        <a:p>
          <a:endParaRPr lang="en-US"/>
        </a:p>
      </dgm:t>
    </dgm:pt>
    <dgm:pt modelId="{1013DC5B-605A-41E7-B3BC-257AAED274CA}">
      <dgm:prSet phldrT="[Text]"/>
      <dgm:spPr/>
      <dgm:t>
        <a:bodyPr/>
        <a:lstStyle/>
        <a:p>
          <a:r>
            <a:rPr lang="en-US" dirty="0" smtClean="0"/>
            <a:t>Natural grass patterns</a:t>
          </a:r>
          <a:endParaRPr lang="en-US" dirty="0"/>
        </a:p>
      </dgm:t>
    </dgm:pt>
    <dgm:pt modelId="{434A7382-B1E1-4594-8001-60F940F3BE1A}" type="parTrans" cxnId="{C31E9D2E-313F-439A-A0F1-8EAE8B86CEC4}">
      <dgm:prSet/>
      <dgm:spPr/>
      <dgm:t>
        <a:bodyPr/>
        <a:lstStyle/>
        <a:p>
          <a:endParaRPr lang="en-US"/>
        </a:p>
      </dgm:t>
    </dgm:pt>
    <dgm:pt modelId="{75453FDA-5D63-4DFD-90EA-5E1F58D0CEB1}" type="sibTrans" cxnId="{C31E9D2E-313F-439A-A0F1-8EAE8B86CEC4}">
      <dgm:prSet/>
      <dgm:spPr/>
      <dgm:t>
        <a:bodyPr/>
        <a:lstStyle/>
        <a:p>
          <a:endParaRPr lang="en-US"/>
        </a:p>
      </dgm:t>
    </dgm:pt>
    <dgm:pt modelId="{F72A8222-A388-4DEC-B794-F222EF01E063}">
      <dgm:prSet phldrT="[Text]"/>
      <dgm:spPr/>
      <dgm:t>
        <a:bodyPr/>
        <a:lstStyle/>
        <a:p>
          <a:r>
            <a:rPr lang="en-US" dirty="0" smtClean="0"/>
            <a:t>Patches of dirt</a:t>
          </a:r>
          <a:endParaRPr lang="en-US" dirty="0"/>
        </a:p>
      </dgm:t>
    </dgm:pt>
    <dgm:pt modelId="{0A9DD4AB-AC2F-4EC3-BEE7-5CA238538219}" type="parTrans" cxnId="{BD955F38-F8B6-48EC-9ED5-A52F02849F30}">
      <dgm:prSet/>
      <dgm:spPr/>
      <dgm:t>
        <a:bodyPr/>
        <a:lstStyle/>
        <a:p>
          <a:endParaRPr lang="en-US"/>
        </a:p>
      </dgm:t>
    </dgm:pt>
    <dgm:pt modelId="{9E2C56CF-01C4-4948-8ADA-8157A866C562}" type="sibTrans" cxnId="{BD955F38-F8B6-48EC-9ED5-A52F02849F30}">
      <dgm:prSet/>
      <dgm:spPr/>
      <dgm:t>
        <a:bodyPr/>
        <a:lstStyle/>
        <a:p>
          <a:endParaRPr lang="en-US"/>
        </a:p>
      </dgm:t>
    </dgm:pt>
    <dgm:pt modelId="{F6ECB8E2-422A-4296-846A-DE6D3985A644}" type="pres">
      <dgm:prSet presAssocID="{18B1D54A-3D19-4CCB-8692-9E19A569F2D2}" presName="diagram" presStyleCnt="0">
        <dgm:presLayoutVars>
          <dgm:dir/>
          <dgm:resizeHandles val="exact"/>
        </dgm:presLayoutVars>
      </dgm:prSet>
      <dgm:spPr/>
    </dgm:pt>
    <dgm:pt modelId="{4279DCC9-5E7B-487D-A772-52014FFFA3BA}" type="pres">
      <dgm:prSet presAssocID="{EA8C5D49-4C54-4A8A-B4AB-DDD3B209E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D61A1-BBC1-40B4-AD22-A84DA9252775}" type="pres">
      <dgm:prSet presAssocID="{3950BC2C-2635-47EF-BA9D-5489FF1EF7DE}" presName="sibTrans" presStyleCnt="0"/>
      <dgm:spPr/>
    </dgm:pt>
    <dgm:pt modelId="{5DBF14B0-56FC-433F-AD2B-646A0BCFC518}" type="pres">
      <dgm:prSet presAssocID="{44C163B3-F694-42B2-82A8-715EA50C2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9617-F1A6-4897-A179-879369B69BDA}" type="pres">
      <dgm:prSet presAssocID="{2FD3D695-B9EB-4AE1-B0C8-3A20C583A5F5}" presName="sibTrans" presStyleCnt="0"/>
      <dgm:spPr/>
    </dgm:pt>
    <dgm:pt modelId="{4DA1F211-0868-4847-BBAE-CE8482FE0C6C}" type="pres">
      <dgm:prSet presAssocID="{1BEBDF3C-F3D8-4A74-9197-E449B8FD278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A016B-AF60-480C-96CE-21BAD15537AA}" type="pres">
      <dgm:prSet presAssocID="{CF1075CB-F327-4D4F-87DE-2226C803C77E}" presName="sibTrans" presStyleCnt="0"/>
      <dgm:spPr/>
    </dgm:pt>
    <dgm:pt modelId="{C42AA288-D3E9-427F-BF07-1853847A99B7}" type="pres">
      <dgm:prSet presAssocID="{1013DC5B-605A-41E7-B3BC-257AAED274CA}" presName="node" presStyleLbl="node1" presStyleIdx="3" presStyleCnt="5">
        <dgm:presLayoutVars>
          <dgm:bulletEnabled val="1"/>
        </dgm:presLayoutVars>
      </dgm:prSet>
      <dgm:spPr/>
    </dgm:pt>
    <dgm:pt modelId="{21414D70-57B0-4D67-B1B8-A40AE2AB2AFA}" type="pres">
      <dgm:prSet presAssocID="{75453FDA-5D63-4DFD-90EA-5E1F58D0CEB1}" presName="sibTrans" presStyleCnt="0"/>
      <dgm:spPr/>
    </dgm:pt>
    <dgm:pt modelId="{0A63FC27-0DFE-49A9-8B67-1E83C7A54224}" type="pres">
      <dgm:prSet presAssocID="{F72A8222-A388-4DEC-B794-F222EF01E06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194EBF-7E51-45A6-B0EB-02B9A0B8E47C}" type="presOf" srcId="{1BEBDF3C-F3D8-4A74-9197-E449B8FD278F}" destId="{4DA1F211-0868-4847-BBAE-CE8482FE0C6C}" srcOrd="0" destOrd="0" presId="urn:microsoft.com/office/officeart/2005/8/layout/default"/>
    <dgm:cxn modelId="{EA1D25CF-D605-4770-91C5-F4D6627F0B22}" type="presOf" srcId="{EA8C5D49-4C54-4A8A-B4AB-DDD3B209E471}" destId="{4279DCC9-5E7B-487D-A772-52014FFFA3BA}" srcOrd="0" destOrd="0" presId="urn:microsoft.com/office/officeart/2005/8/layout/default"/>
    <dgm:cxn modelId="{C31E9D2E-313F-439A-A0F1-8EAE8B86CEC4}" srcId="{18B1D54A-3D19-4CCB-8692-9E19A569F2D2}" destId="{1013DC5B-605A-41E7-B3BC-257AAED274CA}" srcOrd="3" destOrd="0" parTransId="{434A7382-B1E1-4594-8001-60F940F3BE1A}" sibTransId="{75453FDA-5D63-4DFD-90EA-5E1F58D0CEB1}"/>
    <dgm:cxn modelId="{F2BFDC4F-DC16-4BA5-8483-02B6B7197220}" srcId="{18B1D54A-3D19-4CCB-8692-9E19A569F2D2}" destId="{1BEBDF3C-F3D8-4A74-9197-E449B8FD278F}" srcOrd="2" destOrd="0" parTransId="{08F0E9B0-6EB2-47CA-AFB5-6F51A226F804}" sibTransId="{CF1075CB-F327-4D4F-87DE-2226C803C77E}"/>
    <dgm:cxn modelId="{F2AEF9CE-71F3-4C38-861A-CA6AAE75D674}" type="presOf" srcId="{18B1D54A-3D19-4CCB-8692-9E19A569F2D2}" destId="{F6ECB8E2-422A-4296-846A-DE6D3985A644}" srcOrd="0" destOrd="0" presId="urn:microsoft.com/office/officeart/2005/8/layout/default"/>
    <dgm:cxn modelId="{764D6801-BC9A-4A9B-96C1-0B2F950EEC13}" type="presOf" srcId="{1013DC5B-605A-41E7-B3BC-257AAED274CA}" destId="{C42AA288-D3E9-427F-BF07-1853847A99B7}" srcOrd="0" destOrd="0" presId="urn:microsoft.com/office/officeart/2005/8/layout/default"/>
    <dgm:cxn modelId="{752D825A-53D2-4B01-B6A8-9394477F2D23}" srcId="{18B1D54A-3D19-4CCB-8692-9E19A569F2D2}" destId="{44C163B3-F694-42B2-82A8-715EA50C2092}" srcOrd="1" destOrd="0" parTransId="{06F635D0-DA19-492B-8B9B-0A153782BFD0}" sibTransId="{2FD3D695-B9EB-4AE1-B0C8-3A20C583A5F5}"/>
    <dgm:cxn modelId="{8A3FBDDB-E183-42FD-A862-302E34CFB26C}" srcId="{18B1D54A-3D19-4CCB-8692-9E19A569F2D2}" destId="{EA8C5D49-4C54-4A8A-B4AB-DDD3B209E471}" srcOrd="0" destOrd="0" parTransId="{5E40F6DA-D5B4-4480-8B0F-80CDC82B5375}" sibTransId="{3950BC2C-2635-47EF-BA9D-5489FF1EF7DE}"/>
    <dgm:cxn modelId="{BD955F38-F8B6-48EC-9ED5-A52F02849F30}" srcId="{18B1D54A-3D19-4CCB-8692-9E19A569F2D2}" destId="{F72A8222-A388-4DEC-B794-F222EF01E063}" srcOrd="4" destOrd="0" parTransId="{0A9DD4AB-AC2F-4EC3-BEE7-5CA238538219}" sibTransId="{9E2C56CF-01C4-4948-8ADA-8157A866C562}"/>
    <dgm:cxn modelId="{5201AB27-1473-4800-8FEF-E60758CE9AF7}" type="presOf" srcId="{F72A8222-A388-4DEC-B794-F222EF01E063}" destId="{0A63FC27-0DFE-49A9-8B67-1E83C7A54224}" srcOrd="0" destOrd="0" presId="urn:microsoft.com/office/officeart/2005/8/layout/default"/>
    <dgm:cxn modelId="{FCDD672A-48E5-4576-8EC4-BA9A552B0434}" type="presOf" srcId="{44C163B3-F694-42B2-82A8-715EA50C2092}" destId="{5DBF14B0-56FC-433F-AD2B-646A0BCFC518}" srcOrd="0" destOrd="0" presId="urn:microsoft.com/office/officeart/2005/8/layout/default"/>
    <dgm:cxn modelId="{7408A331-6C5D-4E76-9D64-7D79E20D4DBD}" type="presParOf" srcId="{F6ECB8E2-422A-4296-846A-DE6D3985A644}" destId="{4279DCC9-5E7B-487D-A772-52014FFFA3BA}" srcOrd="0" destOrd="0" presId="urn:microsoft.com/office/officeart/2005/8/layout/default"/>
    <dgm:cxn modelId="{F8D8E38F-2C2C-4ECB-8735-0A7C2AC44D2C}" type="presParOf" srcId="{F6ECB8E2-422A-4296-846A-DE6D3985A644}" destId="{93BD61A1-BBC1-40B4-AD22-A84DA9252775}" srcOrd="1" destOrd="0" presId="urn:microsoft.com/office/officeart/2005/8/layout/default"/>
    <dgm:cxn modelId="{4F3206B6-7FC7-485F-B34B-A8A4A90E84BB}" type="presParOf" srcId="{F6ECB8E2-422A-4296-846A-DE6D3985A644}" destId="{5DBF14B0-56FC-433F-AD2B-646A0BCFC518}" srcOrd="2" destOrd="0" presId="urn:microsoft.com/office/officeart/2005/8/layout/default"/>
    <dgm:cxn modelId="{3CB394D4-B552-4111-8531-C106E6F2A2DE}" type="presParOf" srcId="{F6ECB8E2-422A-4296-846A-DE6D3985A644}" destId="{18629617-F1A6-4897-A179-879369B69BDA}" srcOrd="3" destOrd="0" presId="urn:microsoft.com/office/officeart/2005/8/layout/default"/>
    <dgm:cxn modelId="{92D2B7B4-65E9-47BD-A105-6BF31E0A2E54}" type="presParOf" srcId="{F6ECB8E2-422A-4296-846A-DE6D3985A644}" destId="{4DA1F211-0868-4847-BBAE-CE8482FE0C6C}" srcOrd="4" destOrd="0" presId="urn:microsoft.com/office/officeart/2005/8/layout/default"/>
    <dgm:cxn modelId="{0E8A6E23-9113-4BB5-B989-F70EF37CBC84}" type="presParOf" srcId="{F6ECB8E2-422A-4296-846A-DE6D3985A644}" destId="{3CAA016B-AF60-480C-96CE-21BAD15537AA}" srcOrd="5" destOrd="0" presId="urn:microsoft.com/office/officeart/2005/8/layout/default"/>
    <dgm:cxn modelId="{C8DD0D1E-B249-423D-8FFE-BAC3DD5BB22A}" type="presParOf" srcId="{F6ECB8E2-422A-4296-846A-DE6D3985A644}" destId="{C42AA288-D3E9-427F-BF07-1853847A99B7}" srcOrd="6" destOrd="0" presId="urn:microsoft.com/office/officeart/2005/8/layout/default"/>
    <dgm:cxn modelId="{97761004-715E-4DF5-96BA-989AE80BC737}" type="presParOf" srcId="{F6ECB8E2-422A-4296-846A-DE6D3985A644}" destId="{21414D70-57B0-4D67-B1B8-A40AE2AB2AFA}" srcOrd="7" destOrd="0" presId="urn:microsoft.com/office/officeart/2005/8/layout/default"/>
    <dgm:cxn modelId="{A4B7AE9E-766B-4DD5-B68F-81F458383C98}" type="presParOf" srcId="{F6ECB8E2-422A-4296-846A-DE6D3985A644}" destId="{0A63FC27-0DFE-49A9-8B67-1E83C7A542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57FD65-CD89-41AB-893D-60AD66E38F6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6298834-AF28-404E-9BF6-C752271075DC}">
      <dgm:prSet phldrT="[Text]"/>
      <dgm:spPr/>
      <dgm:t>
        <a:bodyPr/>
        <a:lstStyle/>
        <a:p>
          <a:r>
            <a:rPr lang="en-US" dirty="0" smtClean="0"/>
            <a:t>Construction barrels</a:t>
          </a:r>
        </a:p>
        <a:p>
          <a:endParaRPr lang="en-US" dirty="0" smtClean="0"/>
        </a:p>
        <a:p>
          <a:r>
            <a:rPr lang="en-US" dirty="0" smtClean="0"/>
            <a:t>Colored barrels</a:t>
          </a:r>
        </a:p>
      </dgm:t>
    </dgm:pt>
    <dgm:pt modelId="{B56DD097-942E-426B-AB7A-A7413BB48F59}" type="parTrans" cxnId="{01F61E42-6329-40DD-A103-6235983214E4}">
      <dgm:prSet/>
      <dgm:spPr/>
      <dgm:t>
        <a:bodyPr/>
        <a:lstStyle/>
        <a:p>
          <a:endParaRPr lang="en-US"/>
        </a:p>
      </dgm:t>
    </dgm:pt>
    <dgm:pt modelId="{750A4331-4D2E-4617-8CF4-A5DCC976B9DC}" type="sibTrans" cxnId="{01F61E42-6329-40DD-A103-6235983214E4}">
      <dgm:prSet/>
      <dgm:spPr/>
      <dgm:t>
        <a:bodyPr/>
        <a:lstStyle/>
        <a:p>
          <a:endParaRPr lang="en-US"/>
        </a:p>
      </dgm:t>
    </dgm:pt>
    <dgm:pt modelId="{FAFE9AC0-85EA-465D-95D5-AFE240CEB9D3}">
      <dgm:prSet phldrT="[Text]"/>
      <dgm:spPr/>
      <dgm:t>
        <a:bodyPr/>
        <a:lstStyle/>
        <a:p>
          <a:r>
            <a:rPr lang="en-US" dirty="0" smtClean="0"/>
            <a:t>Red and blue flags</a:t>
          </a:r>
          <a:endParaRPr lang="en-US" dirty="0"/>
        </a:p>
      </dgm:t>
    </dgm:pt>
    <dgm:pt modelId="{9B7E3FF5-DD0D-44E0-8F1E-E0B87799BFE8}" type="parTrans" cxnId="{17EC1359-EB44-45CA-BEF9-08C8648FFC89}">
      <dgm:prSet/>
      <dgm:spPr/>
      <dgm:t>
        <a:bodyPr/>
        <a:lstStyle/>
        <a:p>
          <a:endParaRPr lang="en-US"/>
        </a:p>
      </dgm:t>
    </dgm:pt>
    <dgm:pt modelId="{CFA8F210-49E4-47CD-93D1-0840620531A9}" type="sibTrans" cxnId="{17EC1359-EB44-45CA-BEF9-08C8648FFC89}">
      <dgm:prSet/>
      <dgm:spPr/>
      <dgm:t>
        <a:bodyPr/>
        <a:lstStyle/>
        <a:p>
          <a:endParaRPr lang="en-US"/>
        </a:p>
      </dgm:t>
    </dgm:pt>
    <dgm:pt modelId="{16FDDEC5-688D-48E0-B328-380DBFB09244}">
      <dgm:prSet phldrT="[Text]"/>
      <dgm:spPr/>
      <dgm:t>
        <a:bodyPr/>
        <a:lstStyle/>
        <a:p>
          <a:r>
            <a:rPr lang="en-US" dirty="0" smtClean="0"/>
            <a:t>Construction fences (LIDAR)</a:t>
          </a:r>
        </a:p>
      </dgm:t>
    </dgm:pt>
    <dgm:pt modelId="{40134DDD-FB58-4147-8805-72D6114915CB}" type="parTrans" cxnId="{9CD5C715-0381-430F-9DD8-EEBDF170A354}">
      <dgm:prSet/>
      <dgm:spPr/>
      <dgm:t>
        <a:bodyPr/>
        <a:lstStyle/>
        <a:p>
          <a:endParaRPr lang="en-US"/>
        </a:p>
      </dgm:t>
    </dgm:pt>
    <dgm:pt modelId="{7CB13D47-9530-4DFB-ACFF-7E10B91DECA5}" type="sibTrans" cxnId="{9CD5C715-0381-430F-9DD8-EEBDF170A354}">
      <dgm:prSet/>
      <dgm:spPr/>
      <dgm:t>
        <a:bodyPr/>
        <a:lstStyle/>
        <a:p>
          <a:endParaRPr lang="en-US"/>
        </a:p>
      </dgm:t>
    </dgm:pt>
    <dgm:pt modelId="{6602889E-8E0B-464D-BDC4-CBF71DFDE203}">
      <dgm:prSet phldrT="[Text]"/>
      <dgm:spPr/>
      <dgm:t>
        <a:bodyPr/>
        <a:lstStyle/>
        <a:p>
          <a:r>
            <a:rPr lang="en-US" dirty="0" smtClean="0"/>
            <a:t>Unknown objects (LIDAR)</a:t>
          </a:r>
          <a:endParaRPr lang="en-US" dirty="0"/>
        </a:p>
      </dgm:t>
    </dgm:pt>
    <dgm:pt modelId="{7FDF6D59-5B29-4385-805E-7FDCC266B300}" type="parTrans" cxnId="{460EEF67-A51F-4B80-B995-73557C83A713}">
      <dgm:prSet/>
      <dgm:spPr/>
      <dgm:t>
        <a:bodyPr/>
        <a:lstStyle/>
        <a:p>
          <a:endParaRPr lang="en-US"/>
        </a:p>
      </dgm:t>
    </dgm:pt>
    <dgm:pt modelId="{BFD6E790-1C18-487F-8BFC-63DFE2DFB98E}" type="sibTrans" cxnId="{460EEF67-A51F-4B80-B995-73557C83A713}">
      <dgm:prSet/>
      <dgm:spPr/>
      <dgm:t>
        <a:bodyPr/>
        <a:lstStyle/>
        <a:p>
          <a:endParaRPr lang="en-US"/>
        </a:p>
      </dgm:t>
    </dgm:pt>
    <dgm:pt modelId="{9AA8715A-2484-45CA-87F6-4A77C713D99D}" type="pres">
      <dgm:prSet presAssocID="{AE57FD65-CD89-41AB-893D-60AD66E38F65}" presName="Name0" presStyleCnt="0">
        <dgm:presLayoutVars>
          <dgm:dir/>
          <dgm:resizeHandles val="exact"/>
        </dgm:presLayoutVars>
      </dgm:prSet>
      <dgm:spPr/>
    </dgm:pt>
    <dgm:pt modelId="{716D33EE-B09F-40BA-A98B-C392F2AC5B85}" type="pres">
      <dgm:prSet presAssocID="{AE57FD65-CD89-41AB-893D-60AD66E38F65}" presName="bkgdShp" presStyleLbl="alignAccFollowNode1" presStyleIdx="0" presStyleCnt="1" custLinFactNeighborY="-4167"/>
      <dgm:spPr/>
    </dgm:pt>
    <dgm:pt modelId="{01FD5B31-EF46-4B00-9AE1-2B11AA94939F}" type="pres">
      <dgm:prSet presAssocID="{AE57FD65-CD89-41AB-893D-60AD66E38F65}" presName="linComp" presStyleCnt="0"/>
      <dgm:spPr/>
    </dgm:pt>
    <dgm:pt modelId="{18C9065A-ECD2-4461-9A2B-C38C787F8F95}" type="pres">
      <dgm:prSet presAssocID="{A6298834-AF28-404E-9BF6-C752271075DC}" presName="compNode" presStyleCnt="0"/>
      <dgm:spPr/>
    </dgm:pt>
    <dgm:pt modelId="{4DA65FE2-2537-4EA0-95CB-EB3322BFEA49}" type="pres">
      <dgm:prSet presAssocID="{A6298834-AF28-404E-9BF6-C752271075D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8284F-0A33-4400-ABB3-10FBE2A74BEF}" type="pres">
      <dgm:prSet presAssocID="{A6298834-AF28-404E-9BF6-C752271075DC}" presName="invisiNode" presStyleLbl="node1" presStyleIdx="0" presStyleCnt="4"/>
      <dgm:spPr/>
    </dgm:pt>
    <dgm:pt modelId="{BD41342E-4A22-4C16-83E9-649F39386A8D}" type="pres">
      <dgm:prSet presAssocID="{A6298834-AF28-404E-9BF6-C752271075DC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1439E3C-E067-46A5-B6EC-1EDD8BBCDCBB}" type="pres">
      <dgm:prSet presAssocID="{750A4331-4D2E-4617-8CF4-A5DCC976B9DC}" presName="sibTrans" presStyleLbl="sibTrans2D1" presStyleIdx="0" presStyleCnt="0"/>
      <dgm:spPr/>
    </dgm:pt>
    <dgm:pt modelId="{59A673DD-39F5-4B59-AF9E-415A85027D09}" type="pres">
      <dgm:prSet presAssocID="{FAFE9AC0-85EA-465D-95D5-AFE240CEB9D3}" presName="compNode" presStyleCnt="0"/>
      <dgm:spPr/>
    </dgm:pt>
    <dgm:pt modelId="{DCAE5446-64F6-4B99-A8E1-55650A5B0911}" type="pres">
      <dgm:prSet presAssocID="{FAFE9AC0-85EA-465D-95D5-AFE240CEB9D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5BFF-C04E-4307-B1F5-09EA14A88AC6}" type="pres">
      <dgm:prSet presAssocID="{FAFE9AC0-85EA-465D-95D5-AFE240CEB9D3}" presName="invisiNode" presStyleLbl="node1" presStyleIdx="1" presStyleCnt="4"/>
      <dgm:spPr/>
    </dgm:pt>
    <dgm:pt modelId="{56AFA86C-F32C-4943-8903-3E4AF1CA8606}" type="pres">
      <dgm:prSet presAssocID="{FAFE9AC0-85EA-465D-95D5-AFE240CEB9D3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1368282-60F4-4C39-BC6F-9FE88140F89B}" type="pres">
      <dgm:prSet presAssocID="{CFA8F210-49E4-47CD-93D1-0840620531A9}" presName="sibTrans" presStyleLbl="sibTrans2D1" presStyleIdx="0" presStyleCnt="0"/>
      <dgm:spPr/>
    </dgm:pt>
    <dgm:pt modelId="{812FF774-C383-4C08-B407-7453E23757AA}" type="pres">
      <dgm:prSet presAssocID="{16FDDEC5-688D-48E0-B328-380DBFB09244}" presName="compNode" presStyleCnt="0"/>
      <dgm:spPr/>
    </dgm:pt>
    <dgm:pt modelId="{4DBC1D27-6964-4DC5-A086-EC24D54F1614}" type="pres">
      <dgm:prSet presAssocID="{16FDDEC5-688D-48E0-B328-380DBFB0924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00A69-D8D0-4179-935B-DCCFD0720FE8}" type="pres">
      <dgm:prSet presAssocID="{16FDDEC5-688D-48E0-B328-380DBFB09244}" presName="invisiNode" presStyleLbl="node1" presStyleIdx="2" presStyleCnt="4"/>
      <dgm:spPr/>
    </dgm:pt>
    <dgm:pt modelId="{C985C5C3-FE4C-42B2-80B0-8C1FFC16932B}" type="pres">
      <dgm:prSet presAssocID="{16FDDEC5-688D-48E0-B328-380DBFB09244}" presName="imagNod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3601C99-2B76-4DF5-9450-A02AD9956ED7}" type="pres">
      <dgm:prSet presAssocID="{7CB13D47-9530-4DFB-ACFF-7E10B91DECA5}" presName="sibTrans" presStyleLbl="sibTrans2D1" presStyleIdx="0" presStyleCnt="0"/>
      <dgm:spPr/>
    </dgm:pt>
    <dgm:pt modelId="{2C788E0B-87C0-45C9-B582-47ABA5263043}" type="pres">
      <dgm:prSet presAssocID="{6602889E-8E0B-464D-BDC4-CBF71DFDE203}" presName="compNode" presStyleCnt="0"/>
      <dgm:spPr/>
    </dgm:pt>
    <dgm:pt modelId="{3D60CC69-F042-4AAA-AD92-F6F7ABDD3626}" type="pres">
      <dgm:prSet presAssocID="{6602889E-8E0B-464D-BDC4-CBF71DFDE2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E0DEA-CC56-4DBA-BA4B-0001B9C734F8}" type="pres">
      <dgm:prSet presAssocID="{6602889E-8E0B-464D-BDC4-CBF71DFDE203}" presName="invisiNode" presStyleLbl="node1" presStyleIdx="3" presStyleCnt="4"/>
      <dgm:spPr/>
    </dgm:pt>
    <dgm:pt modelId="{7F5685F1-6616-4D35-A056-4CB815994F53}" type="pres">
      <dgm:prSet presAssocID="{6602889E-8E0B-464D-BDC4-CBF71DFDE203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9CD5C715-0381-430F-9DD8-EEBDF170A354}" srcId="{AE57FD65-CD89-41AB-893D-60AD66E38F65}" destId="{16FDDEC5-688D-48E0-B328-380DBFB09244}" srcOrd="2" destOrd="0" parTransId="{40134DDD-FB58-4147-8805-72D6114915CB}" sibTransId="{7CB13D47-9530-4DFB-ACFF-7E10B91DECA5}"/>
    <dgm:cxn modelId="{67EE6D66-5A3F-4461-8147-BBBDE556E003}" type="presOf" srcId="{7CB13D47-9530-4DFB-ACFF-7E10B91DECA5}" destId="{13601C99-2B76-4DF5-9450-A02AD9956ED7}" srcOrd="0" destOrd="0" presId="urn:microsoft.com/office/officeart/2005/8/layout/pList2"/>
    <dgm:cxn modelId="{0A3AEFA8-97BB-4C90-A130-4FCD67E5F15B}" type="presOf" srcId="{CFA8F210-49E4-47CD-93D1-0840620531A9}" destId="{A1368282-60F4-4C39-BC6F-9FE88140F89B}" srcOrd="0" destOrd="0" presId="urn:microsoft.com/office/officeart/2005/8/layout/pList2"/>
    <dgm:cxn modelId="{E7EE853D-EF3A-4711-9311-1ACC7ABFA8FA}" type="presOf" srcId="{AE57FD65-CD89-41AB-893D-60AD66E38F65}" destId="{9AA8715A-2484-45CA-87F6-4A77C713D99D}" srcOrd="0" destOrd="0" presId="urn:microsoft.com/office/officeart/2005/8/layout/pList2"/>
    <dgm:cxn modelId="{9D5A4167-D71C-4B35-BF5F-337E1C8CF417}" type="presOf" srcId="{750A4331-4D2E-4617-8CF4-A5DCC976B9DC}" destId="{C1439E3C-E067-46A5-B6EC-1EDD8BBCDCBB}" srcOrd="0" destOrd="0" presId="urn:microsoft.com/office/officeart/2005/8/layout/pList2"/>
    <dgm:cxn modelId="{460EEF67-A51F-4B80-B995-73557C83A713}" srcId="{AE57FD65-CD89-41AB-893D-60AD66E38F65}" destId="{6602889E-8E0B-464D-BDC4-CBF71DFDE203}" srcOrd="3" destOrd="0" parTransId="{7FDF6D59-5B29-4385-805E-7FDCC266B300}" sibTransId="{BFD6E790-1C18-487F-8BFC-63DFE2DFB98E}"/>
    <dgm:cxn modelId="{01F61E42-6329-40DD-A103-6235983214E4}" srcId="{AE57FD65-CD89-41AB-893D-60AD66E38F65}" destId="{A6298834-AF28-404E-9BF6-C752271075DC}" srcOrd="0" destOrd="0" parTransId="{B56DD097-942E-426B-AB7A-A7413BB48F59}" sibTransId="{750A4331-4D2E-4617-8CF4-A5DCC976B9DC}"/>
    <dgm:cxn modelId="{17EC1359-EB44-45CA-BEF9-08C8648FFC89}" srcId="{AE57FD65-CD89-41AB-893D-60AD66E38F65}" destId="{FAFE9AC0-85EA-465D-95D5-AFE240CEB9D3}" srcOrd="1" destOrd="0" parTransId="{9B7E3FF5-DD0D-44E0-8F1E-E0B87799BFE8}" sibTransId="{CFA8F210-49E4-47CD-93D1-0840620531A9}"/>
    <dgm:cxn modelId="{FB833DE0-CA9B-4678-BF5D-B31899C6329F}" type="presOf" srcId="{A6298834-AF28-404E-9BF6-C752271075DC}" destId="{4DA65FE2-2537-4EA0-95CB-EB3322BFEA49}" srcOrd="0" destOrd="0" presId="urn:microsoft.com/office/officeart/2005/8/layout/pList2"/>
    <dgm:cxn modelId="{881C8C2F-DCCC-4A06-BFAD-1C01A912827A}" type="presOf" srcId="{FAFE9AC0-85EA-465D-95D5-AFE240CEB9D3}" destId="{DCAE5446-64F6-4B99-A8E1-55650A5B0911}" srcOrd="0" destOrd="0" presId="urn:microsoft.com/office/officeart/2005/8/layout/pList2"/>
    <dgm:cxn modelId="{31A0180D-8BAD-4E93-AC14-597A7688F520}" type="presOf" srcId="{16FDDEC5-688D-48E0-B328-380DBFB09244}" destId="{4DBC1D27-6964-4DC5-A086-EC24D54F1614}" srcOrd="0" destOrd="0" presId="urn:microsoft.com/office/officeart/2005/8/layout/pList2"/>
    <dgm:cxn modelId="{8D2A706C-8EE7-48F2-B642-8A20EB92455A}" type="presOf" srcId="{6602889E-8E0B-464D-BDC4-CBF71DFDE203}" destId="{3D60CC69-F042-4AAA-AD92-F6F7ABDD3626}" srcOrd="0" destOrd="0" presId="urn:microsoft.com/office/officeart/2005/8/layout/pList2"/>
    <dgm:cxn modelId="{5B6297FB-C032-4121-A20D-502618473BDC}" type="presParOf" srcId="{9AA8715A-2484-45CA-87F6-4A77C713D99D}" destId="{716D33EE-B09F-40BA-A98B-C392F2AC5B85}" srcOrd="0" destOrd="0" presId="urn:microsoft.com/office/officeart/2005/8/layout/pList2"/>
    <dgm:cxn modelId="{1AFF9ADE-A48D-4059-97AB-8C5CD21A8EB2}" type="presParOf" srcId="{9AA8715A-2484-45CA-87F6-4A77C713D99D}" destId="{01FD5B31-EF46-4B00-9AE1-2B11AA94939F}" srcOrd="1" destOrd="0" presId="urn:microsoft.com/office/officeart/2005/8/layout/pList2"/>
    <dgm:cxn modelId="{B5AB2200-D4A4-47A9-B60E-AFE47AAE6E16}" type="presParOf" srcId="{01FD5B31-EF46-4B00-9AE1-2B11AA94939F}" destId="{18C9065A-ECD2-4461-9A2B-C38C787F8F95}" srcOrd="0" destOrd="0" presId="urn:microsoft.com/office/officeart/2005/8/layout/pList2"/>
    <dgm:cxn modelId="{E7D55557-814C-4EB2-A095-364DCDB44C8D}" type="presParOf" srcId="{18C9065A-ECD2-4461-9A2B-C38C787F8F95}" destId="{4DA65FE2-2537-4EA0-95CB-EB3322BFEA49}" srcOrd="0" destOrd="0" presId="urn:microsoft.com/office/officeart/2005/8/layout/pList2"/>
    <dgm:cxn modelId="{FC008F38-4EB2-43C5-B058-19E3105AFC31}" type="presParOf" srcId="{18C9065A-ECD2-4461-9A2B-C38C787F8F95}" destId="{45C8284F-0A33-4400-ABB3-10FBE2A74BEF}" srcOrd="1" destOrd="0" presId="urn:microsoft.com/office/officeart/2005/8/layout/pList2"/>
    <dgm:cxn modelId="{FC10FB0C-92FA-453C-86BD-27E54DA30511}" type="presParOf" srcId="{18C9065A-ECD2-4461-9A2B-C38C787F8F95}" destId="{BD41342E-4A22-4C16-83E9-649F39386A8D}" srcOrd="2" destOrd="0" presId="urn:microsoft.com/office/officeart/2005/8/layout/pList2"/>
    <dgm:cxn modelId="{836290E0-0179-4F8F-9107-A7CC15977AD2}" type="presParOf" srcId="{01FD5B31-EF46-4B00-9AE1-2B11AA94939F}" destId="{C1439E3C-E067-46A5-B6EC-1EDD8BBCDCBB}" srcOrd="1" destOrd="0" presId="urn:microsoft.com/office/officeart/2005/8/layout/pList2"/>
    <dgm:cxn modelId="{A17591DD-5EFE-47C0-85A4-9F005759975D}" type="presParOf" srcId="{01FD5B31-EF46-4B00-9AE1-2B11AA94939F}" destId="{59A673DD-39F5-4B59-AF9E-415A85027D09}" srcOrd="2" destOrd="0" presId="urn:microsoft.com/office/officeart/2005/8/layout/pList2"/>
    <dgm:cxn modelId="{2E810612-2E45-4CC9-9C56-4E2B34CB24E7}" type="presParOf" srcId="{59A673DD-39F5-4B59-AF9E-415A85027D09}" destId="{DCAE5446-64F6-4B99-A8E1-55650A5B0911}" srcOrd="0" destOrd="0" presId="urn:microsoft.com/office/officeart/2005/8/layout/pList2"/>
    <dgm:cxn modelId="{58D3A011-1EA1-4047-9992-3541A313D0FA}" type="presParOf" srcId="{59A673DD-39F5-4B59-AF9E-415A85027D09}" destId="{F1815BFF-C04E-4307-B1F5-09EA14A88AC6}" srcOrd="1" destOrd="0" presId="urn:microsoft.com/office/officeart/2005/8/layout/pList2"/>
    <dgm:cxn modelId="{FE1D69CA-4BD5-4AB8-B91A-9BEA8FBF8982}" type="presParOf" srcId="{59A673DD-39F5-4B59-AF9E-415A85027D09}" destId="{56AFA86C-F32C-4943-8903-3E4AF1CA8606}" srcOrd="2" destOrd="0" presId="urn:microsoft.com/office/officeart/2005/8/layout/pList2"/>
    <dgm:cxn modelId="{655961D4-A35E-4CF3-BF53-818894DA487C}" type="presParOf" srcId="{01FD5B31-EF46-4B00-9AE1-2B11AA94939F}" destId="{A1368282-60F4-4C39-BC6F-9FE88140F89B}" srcOrd="3" destOrd="0" presId="urn:microsoft.com/office/officeart/2005/8/layout/pList2"/>
    <dgm:cxn modelId="{BE814F28-0490-4CBE-94B9-4B2846B50599}" type="presParOf" srcId="{01FD5B31-EF46-4B00-9AE1-2B11AA94939F}" destId="{812FF774-C383-4C08-B407-7453E23757AA}" srcOrd="4" destOrd="0" presId="urn:microsoft.com/office/officeart/2005/8/layout/pList2"/>
    <dgm:cxn modelId="{CD8DC5EF-1DB1-47D9-880C-F1937445BCCA}" type="presParOf" srcId="{812FF774-C383-4C08-B407-7453E23757AA}" destId="{4DBC1D27-6964-4DC5-A086-EC24D54F1614}" srcOrd="0" destOrd="0" presId="urn:microsoft.com/office/officeart/2005/8/layout/pList2"/>
    <dgm:cxn modelId="{CA573A0B-C2A2-4060-9143-E7E4C692E8B1}" type="presParOf" srcId="{812FF774-C383-4C08-B407-7453E23757AA}" destId="{CF200A69-D8D0-4179-935B-DCCFD0720FE8}" srcOrd="1" destOrd="0" presId="urn:microsoft.com/office/officeart/2005/8/layout/pList2"/>
    <dgm:cxn modelId="{8D0A4361-5E12-470A-8696-65390DA71A64}" type="presParOf" srcId="{812FF774-C383-4C08-B407-7453E23757AA}" destId="{C985C5C3-FE4C-42B2-80B0-8C1FFC16932B}" srcOrd="2" destOrd="0" presId="urn:microsoft.com/office/officeart/2005/8/layout/pList2"/>
    <dgm:cxn modelId="{5CAA5CE0-DE32-4E49-A827-4559073235D2}" type="presParOf" srcId="{01FD5B31-EF46-4B00-9AE1-2B11AA94939F}" destId="{13601C99-2B76-4DF5-9450-A02AD9956ED7}" srcOrd="5" destOrd="0" presId="urn:microsoft.com/office/officeart/2005/8/layout/pList2"/>
    <dgm:cxn modelId="{5861EF83-F01C-46CE-9654-B6F21F11FE23}" type="presParOf" srcId="{01FD5B31-EF46-4B00-9AE1-2B11AA94939F}" destId="{2C788E0B-87C0-45C9-B582-47ABA5263043}" srcOrd="6" destOrd="0" presId="urn:microsoft.com/office/officeart/2005/8/layout/pList2"/>
    <dgm:cxn modelId="{DD6ED8A8-FDD3-4CEF-B245-83C12F5EE8ED}" type="presParOf" srcId="{2C788E0B-87C0-45C9-B582-47ABA5263043}" destId="{3D60CC69-F042-4AAA-AD92-F6F7ABDD3626}" srcOrd="0" destOrd="0" presId="urn:microsoft.com/office/officeart/2005/8/layout/pList2"/>
    <dgm:cxn modelId="{FCD72BDF-98A7-4117-8B44-428319C021E5}" type="presParOf" srcId="{2C788E0B-87C0-45C9-B582-47ABA5263043}" destId="{11FE0DEA-CC56-4DBA-BA4B-0001B9C734F8}" srcOrd="1" destOrd="0" presId="urn:microsoft.com/office/officeart/2005/8/layout/pList2"/>
    <dgm:cxn modelId="{E81CF340-EE89-47A0-B769-53626358A7CB}" type="presParOf" srcId="{2C788E0B-87C0-45C9-B582-47ABA5263043}" destId="{7F5685F1-6616-4D35-A056-4CB815994F5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Works well on ideal samples (noise filtered out)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E11B59CE-4809-45BF-BC53-A6F1E1850313}">
      <dgm:prSet phldrT="[Text]"/>
      <dgm:spPr/>
      <dgm:t>
        <a:bodyPr/>
        <a:lstStyle/>
        <a:p>
          <a:r>
            <a:rPr lang="en-US" dirty="0" smtClean="0"/>
            <a:t>No need to convert color space</a:t>
          </a:r>
          <a:endParaRPr lang="en-US" dirty="0"/>
        </a:p>
      </dgm:t>
    </dgm:pt>
    <dgm:pt modelId="{6F499882-7800-4F3F-B87F-D8DFA9A02C0C}" type="parTrans" cxnId="{4EC51118-CE61-43D0-BC06-AA5A5672683B}">
      <dgm:prSet/>
      <dgm:spPr/>
      <dgm:t>
        <a:bodyPr/>
        <a:lstStyle/>
        <a:p>
          <a:endParaRPr lang="en-US"/>
        </a:p>
      </dgm:t>
    </dgm:pt>
    <dgm:pt modelId="{2FE61819-CED1-4DA9-B4DB-B60B59837FE2}" type="sibTrans" cxnId="{4EC51118-CE61-43D0-BC06-AA5A567268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Disadvantage 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Tends to fail without filtering out noise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41C3D39D-1455-4CF0-AD0F-85577635A7FA}">
      <dgm:prSet phldrT="[Text]"/>
      <dgm:spPr/>
      <dgm:t>
        <a:bodyPr/>
        <a:lstStyle/>
        <a:p>
          <a:r>
            <a:rPr lang="en-US" dirty="0" smtClean="0"/>
            <a:t>Fails if the shape of the barrel varies too much</a:t>
          </a:r>
          <a:endParaRPr lang="en-US" dirty="0"/>
        </a:p>
      </dgm:t>
    </dgm:pt>
    <dgm:pt modelId="{322185EE-4F38-42D9-92CC-D3F8F99062C0}" type="parTrans" cxnId="{3796D494-D2C7-474E-A3FC-1112C85889A9}">
      <dgm:prSet/>
      <dgm:spPr/>
      <dgm:t>
        <a:bodyPr/>
        <a:lstStyle/>
        <a:p>
          <a:endParaRPr lang="en-US"/>
        </a:p>
      </dgm:t>
    </dgm:pt>
    <dgm:pt modelId="{93F940DB-4616-4EA7-ADF2-7AEF001BE38D}" type="sibTrans" cxnId="{3796D494-D2C7-474E-A3FC-1112C85889A9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F75EAF-5B30-42B7-98FA-B908182EA180}" type="presOf" srcId="{E11B59CE-4809-45BF-BC53-A6F1E1850313}" destId="{A1BF4A89-C8EA-4E29-9F24-C0601E4A2B8F}" srcOrd="0" destOrd="1" presId="urn:microsoft.com/office/officeart/2005/8/layout/vList5"/>
    <dgm:cxn modelId="{42D6403E-4235-4981-A0A2-B3378D5BB4EA}" type="presOf" srcId="{41C3D39D-1455-4CF0-AD0F-85577635A7FA}" destId="{8DA6D02C-4C36-43E5-ABF5-EB4FC86FBDDA}" srcOrd="0" destOrd="1" presId="urn:microsoft.com/office/officeart/2005/8/layout/vList5"/>
    <dgm:cxn modelId="{DF7E4AE9-E0C1-48D2-84E0-246BCEC08CE6}" type="presOf" srcId="{5513C21D-A3DE-4EA0-9615-5551C7957BBC}" destId="{A82179D3-1BE6-44A6-B6E2-1FAF2FD41E1F}" srcOrd="0" destOrd="0" presId="urn:microsoft.com/office/officeart/2005/8/layout/vList5"/>
    <dgm:cxn modelId="{3796D494-D2C7-474E-A3FC-1112C85889A9}" srcId="{5513C21D-A3DE-4EA0-9615-5551C7957BBC}" destId="{41C3D39D-1455-4CF0-AD0F-85577635A7FA}" srcOrd="1" destOrd="0" parTransId="{322185EE-4F38-42D9-92CC-D3F8F99062C0}" sibTransId="{93F940DB-4616-4EA7-ADF2-7AEF001BE38D}"/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4EC51118-CE61-43D0-BC06-AA5A5672683B}" srcId="{70CE194C-3D2E-4E0C-B96F-6F128F61AD5F}" destId="{E11B59CE-4809-45BF-BC53-A6F1E1850313}" srcOrd="1" destOrd="0" parTransId="{6F499882-7800-4F3F-B87F-D8DFA9A02C0C}" sibTransId="{2FE61819-CED1-4DA9-B4DB-B60B59837FE2}"/>
    <dgm:cxn modelId="{A8842132-6454-4053-98C9-31561BFC17A1}" type="presOf" srcId="{CB2230F1-C47C-49A9-97C5-19A7F12A94F1}" destId="{8DA6D02C-4C36-43E5-ABF5-EB4FC86FBDDA}" srcOrd="0" destOrd="0" presId="urn:microsoft.com/office/officeart/2005/8/layout/vList5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72A40F65-DD4D-4666-B757-185C609F0DD2}" type="presOf" srcId="{F79E5BA7-1DCC-4998-B58E-611C401F499A}" destId="{A1BF4A89-C8EA-4E29-9F24-C0601E4A2B8F}" srcOrd="0" destOrd="0" presId="urn:microsoft.com/office/officeart/2005/8/layout/vList5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D56B0DB0-4047-4F95-9990-DC7030DC6CB3}" type="presOf" srcId="{0B065881-03C2-4650-81AF-EB21B509C311}" destId="{62B8D67C-9ED2-40C7-A899-1DFF288FD30C}" srcOrd="0" destOrd="0" presId="urn:microsoft.com/office/officeart/2005/8/layout/vList5"/>
    <dgm:cxn modelId="{29C0B75B-4D3D-453F-90A0-3A7C559F7461}" type="presOf" srcId="{70CE194C-3D2E-4E0C-B96F-6F128F61AD5F}" destId="{91AA3BB5-15B8-44A7-8034-AF5600560DB3}" srcOrd="0" destOrd="0" presId="urn:microsoft.com/office/officeart/2005/8/layout/vList5"/>
    <dgm:cxn modelId="{E7663FE7-5B7D-4ECC-B811-5EBD23633E7B}" type="presParOf" srcId="{62B8D67C-9ED2-40C7-A899-1DFF288FD30C}" destId="{4D9C7D7C-59DB-4D61-89BB-8D68B1E3C681}" srcOrd="0" destOrd="0" presId="urn:microsoft.com/office/officeart/2005/8/layout/vList5"/>
    <dgm:cxn modelId="{840AD572-C85C-4E04-8A58-0219E697A904}" type="presParOf" srcId="{4D9C7D7C-59DB-4D61-89BB-8D68B1E3C681}" destId="{91AA3BB5-15B8-44A7-8034-AF5600560DB3}" srcOrd="0" destOrd="0" presId="urn:microsoft.com/office/officeart/2005/8/layout/vList5"/>
    <dgm:cxn modelId="{BB9C0D42-D7AB-4C28-AEA7-A77EC01B2311}" type="presParOf" srcId="{4D9C7D7C-59DB-4D61-89BB-8D68B1E3C681}" destId="{A1BF4A89-C8EA-4E29-9F24-C0601E4A2B8F}" srcOrd="1" destOrd="0" presId="urn:microsoft.com/office/officeart/2005/8/layout/vList5"/>
    <dgm:cxn modelId="{B5A0386B-FFCC-45BE-9683-5A22F6EBB67C}" type="presParOf" srcId="{62B8D67C-9ED2-40C7-A899-1DFF288FD30C}" destId="{54913BF8-DC30-41EB-9559-CE92CAF9CCCF}" srcOrd="1" destOrd="0" presId="urn:microsoft.com/office/officeart/2005/8/layout/vList5"/>
    <dgm:cxn modelId="{86207CB7-838D-4F0A-B6A8-D25ACD19BC62}" type="presParOf" srcId="{62B8D67C-9ED2-40C7-A899-1DFF288FD30C}" destId="{5A374481-A4D4-4FDC-8245-5E11A1FD2E94}" srcOrd="2" destOrd="0" presId="urn:microsoft.com/office/officeart/2005/8/layout/vList5"/>
    <dgm:cxn modelId="{CDCDC136-2176-4515-B013-7685C348708B}" type="presParOf" srcId="{5A374481-A4D4-4FDC-8245-5E11A1FD2E94}" destId="{A82179D3-1BE6-44A6-B6E2-1FAF2FD41E1F}" srcOrd="0" destOrd="0" presId="urn:microsoft.com/office/officeart/2005/8/layout/vList5"/>
    <dgm:cxn modelId="{BE891351-5DC4-48EE-84CB-1068CAF87C21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7C5494-A8A8-4634-91A4-BE32F219C67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81CB2A-3357-4BF2-AB81-7CF7B5465CFF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5E41246-FA34-44C7-B731-7B6449AF9E7D}" type="parTrans" cxnId="{FAD8667E-ACF2-495B-BB59-8DE4547FDDF8}">
      <dgm:prSet/>
      <dgm:spPr/>
      <dgm:t>
        <a:bodyPr/>
        <a:lstStyle/>
        <a:p>
          <a:endParaRPr lang="en-US"/>
        </a:p>
      </dgm:t>
    </dgm:pt>
    <dgm:pt modelId="{CD73119A-65C4-423E-9861-9B5E4A59878F}" type="sibTrans" cxnId="{FAD8667E-ACF2-495B-BB59-8DE4547FDDF8}">
      <dgm:prSet/>
      <dgm:spPr/>
      <dgm:t>
        <a:bodyPr/>
        <a:lstStyle/>
        <a:p>
          <a:endParaRPr lang="en-US"/>
        </a:p>
      </dgm:t>
    </dgm:pt>
    <dgm:pt modelId="{665BAE07-0045-4AB8-A0DD-70C714DE94CA}">
      <dgm:prSet phldrT="[Text]"/>
      <dgm:spPr/>
      <dgm:t>
        <a:bodyPr/>
        <a:lstStyle/>
        <a:p>
          <a:r>
            <a:rPr lang="en-US" dirty="0" smtClean="0"/>
            <a:t>Performed better even with noise</a:t>
          </a:r>
          <a:endParaRPr lang="en-US" dirty="0"/>
        </a:p>
      </dgm:t>
    </dgm:pt>
    <dgm:pt modelId="{BFAC9693-C2C9-4F30-A603-D13D0E6F58E2}" type="parTrans" cxnId="{14D0572C-C811-4158-BF28-86FE4D85AF4B}">
      <dgm:prSet/>
      <dgm:spPr/>
      <dgm:t>
        <a:bodyPr/>
        <a:lstStyle/>
        <a:p>
          <a:endParaRPr lang="en-US"/>
        </a:p>
      </dgm:t>
    </dgm:pt>
    <dgm:pt modelId="{B7BF08D4-A395-4494-BBF2-B1DB04F8959D}" type="sibTrans" cxnId="{14D0572C-C811-4158-BF28-86FE4D85AF4B}">
      <dgm:prSet/>
      <dgm:spPr/>
      <dgm:t>
        <a:bodyPr/>
        <a:lstStyle/>
        <a:p>
          <a:endParaRPr lang="en-US"/>
        </a:p>
      </dgm:t>
    </dgm:pt>
    <dgm:pt modelId="{2BBFA16A-36A4-44ED-AC0E-A35DD87E2182}">
      <dgm:prSet phldrT="[Text]"/>
      <dgm:spPr/>
      <dgm:t>
        <a:bodyPr/>
        <a:lstStyle/>
        <a:p>
          <a:r>
            <a:rPr lang="en-US" dirty="0" smtClean="0"/>
            <a:t>Able to detect a wider range of matches</a:t>
          </a:r>
          <a:endParaRPr lang="en-US" dirty="0"/>
        </a:p>
      </dgm:t>
    </dgm:pt>
    <dgm:pt modelId="{3598C447-08A8-4E14-B4F4-A958CCDA0366}" type="parTrans" cxnId="{78B83FAF-032E-4C84-AEE8-4419D25D4126}">
      <dgm:prSet/>
      <dgm:spPr/>
      <dgm:t>
        <a:bodyPr/>
        <a:lstStyle/>
        <a:p>
          <a:endParaRPr lang="en-US"/>
        </a:p>
      </dgm:t>
    </dgm:pt>
    <dgm:pt modelId="{D161BBF9-BEC5-49C5-8941-A76CA17F5159}" type="sibTrans" cxnId="{78B83FAF-032E-4C84-AEE8-4419D25D4126}">
      <dgm:prSet/>
      <dgm:spPr/>
      <dgm:t>
        <a:bodyPr/>
        <a:lstStyle/>
        <a:p>
          <a:endParaRPr lang="en-US"/>
        </a:p>
      </dgm:t>
    </dgm:pt>
    <dgm:pt modelId="{E777BFA8-3AF2-48B5-96DB-7C95DD7C77EA}">
      <dgm:prSet phldrT="[Text]"/>
      <dgm:spPr/>
      <dgm:t>
        <a:bodyPr/>
        <a:lstStyle/>
        <a:p>
          <a:r>
            <a:rPr lang="en-US" dirty="0" smtClean="0"/>
            <a:t>Disadvantage</a:t>
          </a:r>
          <a:endParaRPr lang="en-US" dirty="0"/>
        </a:p>
      </dgm:t>
    </dgm:pt>
    <dgm:pt modelId="{CDAD8918-1F4E-4389-A33A-36472FCBAD07}" type="parTrans" cxnId="{C78BB2FC-0FE2-4A9E-B4FD-AE99FAC2605A}">
      <dgm:prSet/>
      <dgm:spPr/>
      <dgm:t>
        <a:bodyPr/>
        <a:lstStyle/>
        <a:p>
          <a:endParaRPr lang="en-US"/>
        </a:p>
      </dgm:t>
    </dgm:pt>
    <dgm:pt modelId="{56C754F1-573C-4653-A9EA-44F367A45AC1}" type="sibTrans" cxnId="{C78BB2FC-0FE2-4A9E-B4FD-AE99FAC2605A}">
      <dgm:prSet/>
      <dgm:spPr/>
      <dgm:t>
        <a:bodyPr/>
        <a:lstStyle/>
        <a:p>
          <a:endParaRPr lang="en-US"/>
        </a:p>
      </dgm:t>
    </dgm:pt>
    <dgm:pt modelId="{D7D639A3-28AE-45E1-80BB-2B366776FB93}">
      <dgm:prSet phldrT="[Text]"/>
      <dgm:spPr/>
      <dgm:t>
        <a:bodyPr/>
        <a:lstStyle/>
        <a:p>
          <a:r>
            <a:rPr lang="en-US" dirty="0" smtClean="0"/>
            <a:t>More efficient if priori of world is known</a:t>
          </a:r>
          <a:endParaRPr lang="en-US" dirty="0"/>
        </a:p>
      </dgm:t>
    </dgm:pt>
    <dgm:pt modelId="{086B2F89-AD2D-4F08-A3E2-EA4A8363D17C}" type="parTrans" cxnId="{AFAB6F16-02AA-4B57-88DF-6AD3D15AB205}">
      <dgm:prSet/>
      <dgm:spPr/>
      <dgm:t>
        <a:bodyPr/>
        <a:lstStyle/>
        <a:p>
          <a:endParaRPr lang="en-US"/>
        </a:p>
      </dgm:t>
    </dgm:pt>
    <dgm:pt modelId="{70BD4E24-6D39-44F2-BE54-92F7FBB87862}" type="sibTrans" cxnId="{AFAB6F16-02AA-4B57-88DF-6AD3D15AB205}">
      <dgm:prSet/>
      <dgm:spPr/>
      <dgm:t>
        <a:bodyPr/>
        <a:lstStyle/>
        <a:p>
          <a:endParaRPr lang="en-US"/>
        </a:p>
      </dgm:t>
    </dgm:pt>
    <dgm:pt modelId="{360E4B2B-6CF2-4C53-B31F-74F8F1E4EB0B}">
      <dgm:prSet phldrT="[Text]"/>
      <dgm:spPr/>
      <dgm:t>
        <a:bodyPr/>
        <a:lstStyle/>
        <a:p>
          <a:r>
            <a:rPr lang="en-US" dirty="0" smtClean="0"/>
            <a:t>Fails if match has too much shadow or too much light</a:t>
          </a:r>
          <a:endParaRPr lang="en-US" dirty="0"/>
        </a:p>
      </dgm:t>
    </dgm:pt>
    <dgm:pt modelId="{6EDE3E5D-DC8F-4B89-8A23-53E248CAC8DF}" type="parTrans" cxnId="{FAF42F22-8072-44F4-AFD3-E3C02E1205AD}">
      <dgm:prSet/>
      <dgm:spPr/>
      <dgm:t>
        <a:bodyPr/>
        <a:lstStyle/>
        <a:p>
          <a:endParaRPr lang="en-US"/>
        </a:p>
      </dgm:t>
    </dgm:pt>
    <dgm:pt modelId="{04FFB74E-2FF5-4FEA-91EE-958C4094B7F8}" type="sibTrans" cxnId="{FAF42F22-8072-44F4-AFD3-E3C02E1205AD}">
      <dgm:prSet/>
      <dgm:spPr/>
      <dgm:t>
        <a:bodyPr/>
        <a:lstStyle/>
        <a:p>
          <a:endParaRPr lang="en-US"/>
        </a:p>
      </dgm:t>
    </dgm:pt>
    <dgm:pt modelId="{2786F9D6-C8BA-4051-9501-F5D0B977E983}">
      <dgm:prSet phldrT="[Text]"/>
      <dgm:spPr/>
      <dgm:t>
        <a:bodyPr/>
        <a:lstStyle/>
        <a:p>
          <a:r>
            <a:rPr lang="en-US" dirty="0" smtClean="0"/>
            <a:t>Done in grey space</a:t>
          </a:r>
          <a:endParaRPr lang="en-US" dirty="0"/>
        </a:p>
      </dgm:t>
    </dgm:pt>
    <dgm:pt modelId="{999C98C0-665E-4E76-983F-A86734855FF4}" type="parTrans" cxnId="{7B7C399F-D27E-45A0-AA3E-A2E12CA2E4BB}">
      <dgm:prSet/>
      <dgm:spPr/>
      <dgm:t>
        <a:bodyPr/>
        <a:lstStyle/>
        <a:p>
          <a:endParaRPr lang="en-US"/>
        </a:p>
      </dgm:t>
    </dgm:pt>
    <dgm:pt modelId="{F4FC38D2-E0E1-41A9-8367-6CBAD744737F}" type="sibTrans" cxnId="{7B7C399F-D27E-45A0-AA3E-A2E12CA2E4BB}">
      <dgm:prSet/>
      <dgm:spPr/>
      <dgm:t>
        <a:bodyPr/>
        <a:lstStyle/>
        <a:p>
          <a:endParaRPr lang="en-US"/>
        </a:p>
      </dgm:t>
    </dgm:pt>
    <dgm:pt modelId="{55FB12A4-3FD7-476F-8D24-93FD4F394397}" type="pres">
      <dgm:prSet presAssocID="{A47C5494-A8A8-4634-91A4-BE32F219C679}" presName="Name0" presStyleCnt="0">
        <dgm:presLayoutVars>
          <dgm:dir/>
          <dgm:animLvl val="lvl"/>
          <dgm:resizeHandles val="exact"/>
        </dgm:presLayoutVars>
      </dgm:prSet>
      <dgm:spPr/>
    </dgm:pt>
    <dgm:pt modelId="{019CF4ED-D711-4236-BD13-C6351CA0DEAC}" type="pres">
      <dgm:prSet presAssocID="{4D81CB2A-3357-4BF2-AB81-7CF7B5465CFF}" presName="composite" presStyleCnt="0"/>
      <dgm:spPr/>
    </dgm:pt>
    <dgm:pt modelId="{A827517E-7615-47DC-BE3D-3FBC96493EAA}" type="pres">
      <dgm:prSet presAssocID="{4D81CB2A-3357-4BF2-AB81-7CF7B5465CF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7F532-FC63-4702-B9D9-5CDB9259B6C5}" type="pres">
      <dgm:prSet presAssocID="{4D81CB2A-3357-4BF2-AB81-7CF7B5465CF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67E45-4D59-414C-9CB2-59BF64DB9019}" type="pres">
      <dgm:prSet presAssocID="{CD73119A-65C4-423E-9861-9B5E4A59878F}" presName="space" presStyleCnt="0"/>
      <dgm:spPr/>
    </dgm:pt>
    <dgm:pt modelId="{37782303-87FD-4BED-875F-A47D7E48EF83}" type="pres">
      <dgm:prSet presAssocID="{E777BFA8-3AF2-48B5-96DB-7C95DD7C77EA}" presName="composite" presStyleCnt="0"/>
      <dgm:spPr/>
    </dgm:pt>
    <dgm:pt modelId="{DA8A20C4-1BB1-477E-B2D6-1270FB022F09}" type="pres">
      <dgm:prSet presAssocID="{E777BFA8-3AF2-48B5-96DB-7C95DD7C77E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BF66F25-6C35-4363-B32E-955B57711E8E}" type="pres">
      <dgm:prSet presAssocID="{E777BFA8-3AF2-48B5-96DB-7C95DD7C77E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B2A164-F51C-4F83-BF61-F6A12EFAD0BA}" type="presOf" srcId="{E777BFA8-3AF2-48B5-96DB-7C95DD7C77EA}" destId="{DA8A20C4-1BB1-477E-B2D6-1270FB022F09}" srcOrd="0" destOrd="0" presId="urn:microsoft.com/office/officeart/2005/8/layout/hList1"/>
    <dgm:cxn modelId="{556E5F30-2101-4067-B951-10CD0FBD1991}" type="presOf" srcId="{665BAE07-0045-4AB8-A0DD-70C714DE94CA}" destId="{A927F532-FC63-4702-B9D9-5CDB9259B6C5}" srcOrd="0" destOrd="0" presId="urn:microsoft.com/office/officeart/2005/8/layout/hList1"/>
    <dgm:cxn modelId="{0434318F-F631-496A-8CDE-9E8979DAADC1}" type="presOf" srcId="{2BBFA16A-36A4-44ED-AC0E-A35DD87E2182}" destId="{A927F532-FC63-4702-B9D9-5CDB9259B6C5}" srcOrd="0" destOrd="1" presId="urn:microsoft.com/office/officeart/2005/8/layout/hList1"/>
    <dgm:cxn modelId="{024315BE-C130-4A6F-8626-AA8738DE98DB}" type="presOf" srcId="{2786F9D6-C8BA-4051-9501-F5D0B977E983}" destId="{A927F532-FC63-4702-B9D9-5CDB9259B6C5}" srcOrd="0" destOrd="2" presId="urn:microsoft.com/office/officeart/2005/8/layout/hList1"/>
    <dgm:cxn modelId="{F48C9419-CC7E-4D33-BB0B-F7B33A5341C4}" type="presOf" srcId="{4D81CB2A-3357-4BF2-AB81-7CF7B5465CFF}" destId="{A827517E-7615-47DC-BE3D-3FBC96493EAA}" srcOrd="0" destOrd="0" presId="urn:microsoft.com/office/officeart/2005/8/layout/hList1"/>
    <dgm:cxn modelId="{6A65A799-06AF-4281-9FF5-75A28CF3B923}" type="presOf" srcId="{360E4B2B-6CF2-4C53-B31F-74F8F1E4EB0B}" destId="{6BF66F25-6C35-4363-B32E-955B57711E8E}" srcOrd="0" destOrd="1" presId="urn:microsoft.com/office/officeart/2005/8/layout/hList1"/>
    <dgm:cxn modelId="{C78BB2FC-0FE2-4A9E-B4FD-AE99FAC2605A}" srcId="{A47C5494-A8A8-4634-91A4-BE32F219C679}" destId="{E777BFA8-3AF2-48B5-96DB-7C95DD7C77EA}" srcOrd="1" destOrd="0" parTransId="{CDAD8918-1F4E-4389-A33A-36472FCBAD07}" sibTransId="{56C754F1-573C-4653-A9EA-44F367A45AC1}"/>
    <dgm:cxn modelId="{14D0572C-C811-4158-BF28-86FE4D85AF4B}" srcId="{4D81CB2A-3357-4BF2-AB81-7CF7B5465CFF}" destId="{665BAE07-0045-4AB8-A0DD-70C714DE94CA}" srcOrd="0" destOrd="0" parTransId="{BFAC9693-C2C9-4F30-A603-D13D0E6F58E2}" sibTransId="{B7BF08D4-A395-4494-BBF2-B1DB04F8959D}"/>
    <dgm:cxn modelId="{3A74F250-4DF2-423D-83F6-9B6474687FEE}" type="presOf" srcId="{D7D639A3-28AE-45E1-80BB-2B366776FB93}" destId="{6BF66F25-6C35-4363-B32E-955B57711E8E}" srcOrd="0" destOrd="0" presId="urn:microsoft.com/office/officeart/2005/8/layout/hList1"/>
    <dgm:cxn modelId="{85457C20-BAD9-4148-A4D4-F44C29CC8948}" type="presOf" srcId="{A47C5494-A8A8-4634-91A4-BE32F219C679}" destId="{55FB12A4-3FD7-476F-8D24-93FD4F394397}" srcOrd="0" destOrd="0" presId="urn:microsoft.com/office/officeart/2005/8/layout/hList1"/>
    <dgm:cxn modelId="{AFAB6F16-02AA-4B57-88DF-6AD3D15AB205}" srcId="{E777BFA8-3AF2-48B5-96DB-7C95DD7C77EA}" destId="{D7D639A3-28AE-45E1-80BB-2B366776FB93}" srcOrd="0" destOrd="0" parTransId="{086B2F89-AD2D-4F08-A3E2-EA4A8363D17C}" sibTransId="{70BD4E24-6D39-44F2-BE54-92F7FBB87862}"/>
    <dgm:cxn modelId="{7B7C399F-D27E-45A0-AA3E-A2E12CA2E4BB}" srcId="{4D81CB2A-3357-4BF2-AB81-7CF7B5465CFF}" destId="{2786F9D6-C8BA-4051-9501-F5D0B977E983}" srcOrd="2" destOrd="0" parTransId="{999C98C0-665E-4E76-983F-A86734855FF4}" sibTransId="{F4FC38D2-E0E1-41A9-8367-6CBAD744737F}"/>
    <dgm:cxn modelId="{FAD8667E-ACF2-495B-BB59-8DE4547FDDF8}" srcId="{A47C5494-A8A8-4634-91A4-BE32F219C679}" destId="{4D81CB2A-3357-4BF2-AB81-7CF7B5465CFF}" srcOrd="0" destOrd="0" parTransId="{95E41246-FA34-44C7-B731-7B6449AF9E7D}" sibTransId="{CD73119A-65C4-423E-9861-9B5E4A59878F}"/>
    <dgm:cxn modelId="{FAF42F22-8072-44F4-AFD3-E3C02E1205AD}" srcId="{E777BFA8-3AF2-48B5-96DB-7C95DD7C77EA}" destId="{360E4B2B-6CF2-4C53-B31F-74F8F1E4EB0B}" srcOrd="1" destOrd="0" parTransId="{6EDE3E5D-DC8F-4B89-8A23-53E248CAC8DF}" sibTransId="{04FFB74E-2FF5-4FEA-91EE-958C4094B7F8}"/>
    <dgm:cxn modelId="{78B83FAF-032E-4C84-AEE8-4419D25D4126}" srcId="{4D81CB2A-3357-4BF2-AB81-7CF7B5465CFF}" destId="{2BBFA16A-36A4-44ED-AC0E-A35DD87E2182}" srcOrd="1" destOrd="0" parTransId="{3598C447-08A8-4E14-B4F4-A958CCDA0366}" sibTransId="{D161BBF9-BEC5-49C5-8941-A76CA17F5159}"/>
    <dgm:cxn modelId="{67DE7AE2-3472-46C4-B609-7490022A4E7A}" type="presParOf" srcId="{55FB12A4-3FD7-476F-8D24-93FD4F394397}" destId="{019CF4ED-D711-4236-BD13-C6351CA0DEAC}" srcOrd="0" destOrd="0" presId="urn:microsoft.com/office/officeart/2005/8/layout/hList1"/>
    <dgm:cxn modelId="{F1F5E290-A188-467D-B97E-DDED7A7563B2}" type="presParOf" srcId="{019CF4ED-D711-4236-BD13-C6351CA0DEAC}" destId="{A827517E-7615-47DC-BE3D-3FBC96493EAA}" srcOrd="0" destOrd="0" presId="urn:microsoft.com/office/officeart/2005/8/layout/hList1"/>
    <dgm:cxn modelId="{1753C769-D191-4138-9652-2B0099FC685D}" type="presParOf" srcId="{019CF4ED-D711-4236-BD13-C6351CA0DEAC}" destId="{A927F532-FC63-4702-B9D9-5CDB9259B6C5}" srcOrd="1" destOrd="0" presId="urn:microsoft.com/office/officeart/2005/8/layout/hList1"/>
    <dgm:cxn modelId="{E710B908-2CDA-443E-86B3-F31D1A072531}" type="presParOf" srcId="{55FB12A4-3FD7-476F-8D24-93FD4F394397}" destId="{36267E45-4D59-414C-9CB2-59BF64DB9019}" srcOrd="1" destOrd="0" presId="urn:microsoft.com/office/officeart/2005/8/layout/hList1"/>
    <dgm:cxn modelId="{1F95DC1E-037C-475D-A02E-292F73E6454F}" type="presParOf" srcId="{55FB12A4-3FD7-476F-8D24-93FD4F394397}" destId="{37782303-87FD-4BED-875F-A47D7E48EF83}" srcOrd="2" destOrd="0" presId="urn:microsoft.com/office/officeart/2005/8/layout/hList1"/>
    <dgm:cxn modelId="{A5A38E00-DB3E-4CBC-92D5-B8CBE64DD44D}" type="presParOf" srcId="{37782303-87FD-4BED-875F-A47D7E48EF83}" destId="{DA8A20C4-1BB1-477E-B2D6-1270FB022F09}" srcOrd="0" destOrd="0" presId="urn:microsoft.com/office/officeart/2005/8/layout/hList1"/>
    <dgm:cxn modelId="{12D407FD-5AE8-400A-AA1F-91FD1A884649}" type="presParOf" srcId="{37782303-87FD-4BED-875F-A47D7E48EF83}" destId="{6BF66F25-6C35-4363-B32E-955B57711E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Reasoning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Robot cannot fly or jump over obstacles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Less computation time 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3EBBEE00-BF3B-4EDD-BD1C-599AEB3E7AA6}">
      <dgm:prSet phldrT="[Text]"/>
      <dgm:spPr/>
      <dgm:t>
        <a:bodyPr/>
        <a:lstStyle/>
        <a:p>
          <a:r>
            <a:rPr lang="en-US" dirty="0" smtClean="0"/>
            <a:t>Robot should only care about immediate obstacles</a:t>
          </a:r>
          <a:endParaRPr lang="en-US" dirty="0"/>
        </a:p>
      </dgm:t>
    </dgm:pt>
    <dgm:pt modelId="{D30975CF-B3F1-449D-BAC2-0A41FF7FFC17}" type="parTrans" cxnId="{6E48D892-E45B-4B4F-A288-BC146ED595E0}">
      <dgm:prSet/>
      <dgm:spPr/>
      <dgm:t>
        <a:bodyPr/>
        <a:lstStyle/>
        <a:p>
          <a:endParaRPr lang="en-US"/>
        </a:p>
      </dgm:t>
    </dgm:pt>
    <dgm:pt modelId="{6F6FAE2F-0081-4A84-8D5A-9030BE39E94E}" type="sibTrans" cxnId="{6E48D892-E45B-4B4F-A288-BC146ED595E0}">
      <dgm:prSet/>
      <dgm:spPr/>
      <dgm:t>
        <a:bodyPr/>
        <a:lstStyle/>
        <a:p>
          <a:endParaRPr lang="en-US"/>
        </a:p>
      </dgm:t>
    </dgm:pt>
    <dgm:pt modelId="{2BB718B3-257F-42D4-ADD7-E55F8EB9F4AE}">
      <dgm:prSet phldrT="[Text]"/>
      <dgm:spPr/>
      <dgm:t>
        <a:bodyPr/>
        <a:lstStyle/>
        <a:p>
          <a:r>
            <a:rPr lang="en-US" dirty="0" smtClean="0"/>
            <a:t>Don’t care about smaller templates (too far)</a:t>
          </a:r>
          <a:endParaRPr lang="en-US" dirty="0"/>
        </a:p>
      </dgm:t>
    </dgm:pt>
    <dgm:pt modelId="{F22128AE-55B0-49DA-9452-B96C6DDF1243}" type="parTrans" cxnId="{E065CC04-FA0C-48AA-9E5A-5ADFB64AF570}">
      <dgm:prSet/>
      <dgm:spPr/>
      <dgm:t>
        <a:bodyPr/>
        <a:lstStyle/>
        <a:p>
          <a:endParaRPr lang="en-US"/>
        </a:p>
      </dgm:t>
    </dgm:pt>
    <dgm:pt modelId="{92D415A0-BAD9-4118-89AD-6822A05DE5E4}" type="sibTrans" cxnId="{E065CC04-FA0C-48AA-9E5A-5ADFB64AF570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9D76B1-0BA7-4091-9778-DC4D87D6218F}" type="presOf" srcId="{2BB718B3-257F-42D4-ADD7-E55F8EB9F4AE}" destId="{8DA6D02C-4C36-43E5-ABF5-EB4FC86FBDDA}" srcOrd="0" destOrd="1" presId="urn:microsoft.com/office/officeart/2005/8/layout/vList5"/>
    <dgm:cxn modelId="{E05663DB-E99E-4CFE-8C2A-EBE80BF92EA5}" type="presOf" srcId="{F79E5BA7-1DCC-4998-B58E-611C401F499A}" destId="{A1BF4A89-C8EA-4E29-9F24-C0601E4A2B8F}" srcOrd="0" destOrd="0" presId="urn:microsoft.com/office/officeart/2005/8/layout/vList5"/>
    <dgm:cxn modelId="{E065CC04-FA0C-48AA-9E5A-5ADFB64AF570}" srcId="{5513C21D-A3DE-4EA0-9615-5551C7957BBC}" destId="{2BB718B3-257F-42D4-ADD7-E55F8EB9F4AE}" srcOrd="1" destOrd="0" parTransId="{F22128AE-55B0-49DA-9452-B96C6DDF1243}" sibTransId="{92D415A0-BAD9-4118-89AD-6822A05DE5E4}"/>
    <dgm:cxn modelId="{954F2C3F-CA6F-45EF-9751-38AA86D7272A}" type="presOf" srcId="{70CE194C-3D2E-4E0C-B96F-6F128F61AD5F}" destId="{91AA3BB5-15B8-44A7-8034-AF5600560DB3}" srcOrd="0" destOrd="0" presId="urn:microsoft.com/office/officeart/2005/8/layout/vList5"/>
    <dgm:cxn modelId="{9E1FA2AF-25DE-4C5D-BA52-E402F1EC8923}" type="presOf" srcId="{5513C21D-A3DE-4EA0-9615-5551C7957BBC}" destId="{A82179D3-1BE6-44A6-B6E2-1FAF2FD41E1F}" srcOrd="0" destOrd="0" presId="urn:microsoft.com/office/officeart/2005/8/layout/vList5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B3D34D5E-0660-43DE-BD08-B02C81E50DEB}" type="presOf" srcId="{0B065881-03C2-4650-81AF-EB21B509C311}" destId="{62B8D67C-9ED2-40C7-A899-1DFF288FD30C}" srcOrd="0" destOrd="0" presId="urn:microsoft.com/office/officeart/2005/8/layout/vList5"/>
    <dgm:cxn modelId="{D73E2211-9116-44B8-A314-B87BD26536AA}" type="presOf" srcId="{CB2230F1-C47C-49A9-97C5-19A7F12A94F1}" destId="{8DA6D02C-4C36-43E5-ABF5-EB4FC86FBDDA}" srcOrd="0" destOrd="0" presId="urn:microsoft.com/office/officeart/2005/8/layout/vList5"/>
    <dgm:cxn modelId="{6E48D892-E45B-4B4F-A288-BC146ED595E0}" srcId="{70CE194C-3D2E-4E0C-B96F-6F128F61AD5F}" destId="{3EBBEE00-BF3B-4EDD-BD1C-599AEB3E7AA6}" srcOrd="1" destOrd="0" parTransId="{D30975CF-B3F1-449D-BAC2-0A41FF7FFC17}" sibTransId="{6F6FAE2F-0081-4A84-8D5A-9030BE39E94E}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DB7DE10C-1CBF-47C7-910E-8A68E2A4CE45}" type="presOf" srcId="{3EBBEE00-BF3B-4EDD-BD1C-599AEB3E7AA6}" destId="{A1BF4A89-C8EA-4E29-9F24-C0601E4A2B8F}" srcOrd="0" destOrd="1" presId="urn:microsoft.com/office/officeart/2005/8/layout/vList5"/>
    <dgm:cxn modelId="{841835C0-F8A6-451E-85EC-8A60F014172D}" type="presParOf" srcId="{62B8D67C-9ED2-40C7-A899-1DFF288FD30C}" destId="{4D9C7D7C-59DB-4D61-89BB-8D68B1E3C681}" srcOrd="0" destOrd="0" presId="urn:microsoft.com/office/officeart/2005/8/layout/vList5"/>
    <dgm:cxn modelId="{0B6A5F84-2125-4843-B415-C9B38D7BE44A}" type="presParOf" srcId="{4D9C7D7C-59DB-4D61-89BB-8D68B1E3C681}" destId="{91AA3BB5-15B8-44A7-8034-AF5600560DB3}" srcOrd="0" destOrd="0" presId="urn:microsoft.com/office/officeart/2005/8/layout/vList5"/>
    <dgm:cxn modelId="{21F3F397-4653-49A4-B75B-94B735652914}" type="presParOf" srcId="{4D9C7D7C-59DB-4D61-89BB-8D68B1E3C681}" destId="{A1BF4A89-C8EA-4E29-9F24-C0601E4A2B8F}" srcOrd="1" destOrd="0" presId="urn:microsoft.com/office/officeart/2005/8/layout/vList5"/>
    <dgm:cxn modelId="{62DB588B-2DB8-4E16-9A2C-B8AEBC5924C9}" type="presParOf" srcId="{62B8D67C-9ED2-40C7-A899-1DFF288FD30C}" destId="{54913BF8-DC30-41EB-9559-CE92CAF9CCCF}" srcOrd="1" destOrd="0" presId="urn:microsoft.com/office/officeart/2005/8/layout/vList5"/>
    <dgm:cxn modelId="{EB75A36C-EC83-4580-812D-063E4A8319AA}" type="presParOf" srcId="{62B8D67C-9ED2-40C7-A899-1DFF288FD30C}" destId="{5A374481-A4D4-4FDC-8245-5E11A1FD2E94}" srcOrd="2" destOrd="0" presId="urn:microsoft.com/office/officeart/2005/8/layout/vList5"/>
    <dgm:cxn modelId="{631938BD-5F42-495F-A347-1923D2386FAB}" type="presParOf" srcId="{5A374481-A4D4-4FDC-8245-5E11A1FD2E94}" destId="{A82179D3-1BE6-44A6-B6E2-1FAF2FD41E1F}" srcOrd="0" destOrd="0" presId="urn:microsoft.com/office/officeart/2005/8/layout/vList5"/>
    <dgm:cxn modelId="{65434200-DC8A-4BAE-BB14-7BC17FBCF51F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890F14-D0E3-427C-B502-975C3E612A47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248384-F1A6-499B-B92E-15714901F97B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7B6A5605-F821-4AE6-B6D4-D054909B6E5C}" type="parTrans" cxnId="{296C2548-0BC6-4806-A9AE-70B24B353A7E}">
      <dgm:prSet/>
      <dgm:spPr/>
      <dgm:t>
        <a:bodyPr/>
        <a:lstStyle/>
        <a:p>
          <a:endParaRPr lang="en-US"/>
        </a:p>
      </dgm:t>
    </dgm:pt>
    <dgm:pt modelId="{9AE6DCE8-052A-4FCD-8B6A-2282579A900D}" type="sibTrans" cxnId="{296C2548-0BC6-4806-A9AE-70B24B353A7E}">
      <dgm:prSet/>
      <dgm:spPr/>
      <dgm:t>
        <a:bodyPr/>
        <a:lstStyle/>
        <a:p>
          <a:endParaRPr lang="en-US"/>
        </a:p>
      </dgm:t>
    </dgm:pt>
    <dgm:pt modelId="{9E9FD73A-14AC-40F0-899F-8A6E1B11FA83}">
      <dgm:prSet phldrT="[Text]"/>
      <dgm:spPr/>
      <dgm:t>
        <a:bodyPr/>
        <a:lstStyle/>
        <a:p>
          <a:r>
            <a:rPr lang="en-US" dirty="0" smtClean="0"/>
            <a:t>Perspective Correction</a:t>
          </a:r>
          <a:endParaRPr lang="en-US" dirty="0"/>
        </a:p>
      </dgm:t>
    </dgm:pt>
    <dgm:pt modelId="{361ACC7C-D9B4-4642-9937-D5AC0E029803}" type="parTrans" cxnId="{694FE091-8CE7-4F34-AEB8-2656EFEBA97A}">
      <dgm:prSet/>
      <dgm:spPr/>
      <dgm:t>
        <a:bodyPr/>
        <a:lstStyle/>
        <a:p>
          <a:endParaRPr lang="en-US"/>
        </a:p>
      </dgm:t>
    </dgm:pt>
    <dgm:pt modelId="{8BBBDF47-E51D-47DE-8C8E-2798E3676AF4}" type="sibTrans" cxnId="{694FE091-8CE7-4F34-AEB8-2656EFEBA97A}">
      <dgm:prSet/>
      <dgm:spPr/>
      <dgm:t>
        <a:bodyPr/>
        <a:lstStyle/>
        <a:p>
          <a:endParaRPr lang="en-US"/>
        </a:p>
      </dgm:t>
    </dgm:pt>
    <dgm:pt modelId="{0D10C62A-D3FB-46D4-9EC1-0D49ABB34D8D}">
      <dgm:prSet phldrT="[Text]"/>
      <dgm:spPr/>
      <dgm:t>
        <a:bodyPr/>
        <a:lstStyle/>
        <a:p>
          <a:r>
            <a:rPr lang="en-US" dirty="0" smtClean="0"/>
            <a:t>Obstacle Detection</a:t>
          </a:r>
          <a:endParaRPr lang="en-US" dirty="0"/>
        </a:p>
      </dgm:t>
    </dgm:pt>
    <dgm:pt modelId="{02FCBF9C-E44E-40C0-9349-9340F08EE8DC}" type="parTrans" cxnId="{6CF83401-7533-49D0-A7CB-86B24C442A4A}">
      <dgm:prSet/>
      <dgm:spPr/>
      <dgm:t>
        <a:bodyPr/>
        <a:lstStyle/>
        <a:p>
          <a:endParaRPr lang="en-US"/>
        </a:p>
      </dgm:t>
    </dgm:pt>
    <dgm:pt modelId="{4C085EDD-9C29-4D73-AA22-CA920BA04AA0}" type="sibTrans" cxnId="{6CF83401-7533-49D0-A7CB-86B24C442A4A}">
      <dgm:prSet/>
      <dgm:spPr/>
      <dgm:t>
        <a:bodyPr/>
        <a:lstStyle/>
        <a:p>
          <a:endParaRPr lang="en-US"/>
        </a:p>
      </dgm:t>
    </dgm:pt>
    <dgm:pt modelId="{A1FB2AB0-C9C9-44AB-A16B-83F5CAB7B8BE}">
      <dgm:prSet phldrT="[Text]"/>
      <dgm:spPr/>
      <dgm:t>
        <a:bodyPr/>
        <a:lstStyle/>
        <a:p>
          <a:r>
            <a:rPr lang="en-US" dirty="0" smtClean="0"/>
            <a:t>Line Detection</a:t>
          </a:r>
          <a:endParaRPr lang="en-US" dirty="0"/>
        </a:p>
      </dgm:t>
    </dgm:pt>
    <dgm:pt modelId="{0BD1277E-9C90-4AC9-B282-AE20BA6243F1}" type="parTrans" cxnId="{FD594B3C-2C7E-4894-B597-2412A912C07E}">
      <dgm:prSet/>
      <dgm:spPr/>
      <dgm:t>
        <a:bodyPr/>
        <a:lstStyle/>
        <a:p>
          <a:endParaRPr lang="en-US"/>
        </a:p>
      </dgm:t>
    </dgm:pt>
    <dgm:pt modelId="{5015739B-54F7-46EA-98D1-2525F10A714F}" type="sibTrans" cxnId="{FD594B3C-2C7E-4894-B597-2412A912C07E}">
      <dgm:prSet/>
      <dgm:spPr/>
      <dgm:t>
        <a:bodyPr/>
        <a:lstStyle/>
        <a:p>
          <a:endParaRPr lang="en-US"/>
        </a:p>
      </dgm:t>
    </dgm:pt>
    <dgm:pt modelId="{4F1E0882-AADE-461B-BF41-6903FB6B3CE1}">
      <dgm:prSet phldrT="[Text]"/>
      <dgm:spPr/>
      <dgm:t>
        <a:bodyPr/>
        <a:lstStyle/>
        <a:p>
          <a:r>
            <a:rPr lang="en-US" dirty="0" smtClean="0"/>
            <a:t>Grass Filter</a:t>
          </a:r>
          <a:endParaRPr lang="en-US" dirty="0"/>
        </a:p>
      </dgm:t>
    </dgm:pt>
    <dgm:pt modelId="{42C5F470-ED15-4DB3-9BA4-CA6E5660E0D9}" type="parTrans" cxnId="{04DAF44A-7A1A-4B72-9E79-BB5F7C83FA0C}">
      <dgm:prSet/>
      <dgm:spPr/>
      <dgm:t>
        <a:bodyPr/>
        <a:lstStyle/>
        <a:p>
          <a:endParaRPr lang="en-US"/>
        </a:p>
      </dgm:t>
    </dgm:pt>
    <dgm:pt modelId="{2DCE27F1-7646-4D0D-8AEA-BBEE0DB38EA1}" type="sibTrans" cxnId="{04DAF44A-7A1A-4B72-9E79-BB5F7C83FA0C}">
      <dgm:prSet/>
      <dgm:spPr/>
      <dgm:t>
        <a:bodyPr/>
        <a:lstStyle/>
        <a:p>
          <a:endParaRPr lang="en-US"/>
        </a:p>
      </dgm:t>
    </dgm:pt>
    <dgm:pt modelId="{8507A884-1D63-438C-BEED-E00C362AB6AC}" type="pres">
      <dgm:prSet presAssocID="{3E890F14-D0E3-427C-B502-975C3E612A4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9C95527-CA7F-4A34-BEA6-CF73C09A75F4}" type="pres">
      <dgm:prSet presAssocID="{0E248384-F1A6-499B-B92E-15714901F97B}" presName="centerShape" presStyleLbl="node0" presStyleIdx="0" presStyleCnt="1"/>
      <dgm:spPr/>
      <dgm:t>
        <a:bodyPr/>
        <a:lstStyle/>
        <a:p>
          <a:endParaRPr lang="en-US"/>
        </a:p>
      </dgm:t>
    </dgm:pt>
    <dgm:pt modelId="{43D7FE3B-0FE7-402E-8BAF-5E649D736B78}" type="pres">
      <dgm:prSet presAssocID="{361ACC7C-D9B4-4642-9937-D5AC0E029803}" presName="parTrans" presStyleLbl="bgSibTrans2D1" presStyleIdx="0" presStyleCnt="4"/>
      <dgm:spPr/>
    </dgm:pt>
    <dgm:pt modelId="{4F2B90DF-D505-4680-8097-CF73F0142682}" type="pres">
      <dgm:prSet presAssocID="{9E9FD73A-14AC-40F0-899F-8A6E1B11FA8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8CF7D-5B4B-4B58-9679-5A290B74B898}" type="pres">
      <dgm:prSet presAssocID="{02FCBF9C-E44E-40C0-9349-9340F08EE8DC}" presName="parTrans" presStyleLbl="bgSibTrans2D1" presStyleIdx="1" presStyleCnt="4"/>
      <dgm:spPr/>
    </dgm:pt>
    <dgm:pt modelId="{4140CA96-184D-4A85-BEF3-88BB6FA8DBF3}" type="pres">
      <dgm:prSet presAssocID="{0D10C62A-D3FB-46D4-9EC1-0D49ABB34D8D}" presName="node" presStyleLbl="node1" presStyleIdx="1" presStyleCnt="4">
        <dgm:presLayoutVars>
          <dgm:bulletEnabled val="1"/>
        </dgm:presLayoutVars>
      </dgm:prSet>
      <dgm:spPr/>
    </dgm:pt>
    <dgm:pt modelId="{248EC33B-F100-49B7-85E5-81C4A897EEF4}" type="pres">
      <dgm:prSet presAssocID="{0BD1277E-9C90-4AC9-B282-AE20BA6243F1}" presName="parTrans" presStyleLbl="bgSibTrans2D1" presStyleIdx="2" presStyleCnt="4"/>
      <dgm:spPr/>
    </dgm:pt>
    <dgm:pt modelId="{E4A62D27-43E4-401F-B855-78006254F0DF}" type="pres">
      <dgm:prSet presAssocID="{A1FB2AB0-C9C9-44AB-A16B-83F5CAB7B8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00D80-7943-44D3-B0E5-DDB3D8566802}" type="pres">
      <dgm:prSet presAssocID="{42C5F470-ED15-4DB3-9BA4-CA6E5660E0D9}" presName="parTrans" presStyleLbl="bgSibTrans2D1" presStyleIdx="3" presStyleCnt="4"/>
      <dgm:spPr/>
    </dgm:pt>
    <dgm:pt modelId="{E0D1A57C-1947-4E97-93BE-9C00714DCED5}" type="pres">
      <dgm:prSet presAssocID="{4F1E0882-AADE-461B-BF41-6903FB6B3CE1}" presName="node" presStyleLbl="node1" presStyleIdx="3" presStyleCnt="4">
        <dgm:presLayoutVars>
          <dgm:bulletEnabled val="1"/>
        </dgm:presLayoutVars>
      </dgm:prSet>
      <dgm:spPr/>
    </dgm:pt>
  </dgm:ptLst>
  <dgm:cxnLst>
    <dgm:cxn modelId="{A49457D2-2F93-4A6B-9DDC-C38E6597A9EA}" type="presOf" srcId="{4F1E0882-AADE-461B-BF41-6903FB6B3CE1}" destId="{E0D1A57C-1947-4E97-93BE-9C00714DCED5}" srcOrd="0" destOrd="0" presId="urn:microsoft.com/office/officeart/2005/8/layout/radial4"/>
    <dgm:cxn modelId="{FD594B3C-2C7E-4894-B597-2412A912C07E}" srcId="{0E248384-F1A6-499B-B92E-15714901F97B}" destId="{A1FB2AB0-C9C9-44AB-A16B-83F5CAB7B8BE}" srcOrd="2" destOrd="0" parTransId="{0BD1277E-9C90-4AC9-B282-AE20BA6243F1}" sibTransId="{5015739B-54F7-46EA-98D1-2525F10A714F}"/>
    <dgm:cxn modelId="{C29E2C9B-69F2-40A6-A894-6E788EC5C0CF}" type="presOf" srcId="{3E890F14-D0E3-427C-B502-975C3E612A47}" destId="{8507A884-1D63-438C-BEED-E00C362AB6AC}" srcOrd="0" destOrd="0" presId="urn:microsoft.com/office/officeart/2005/8/layout/radial4"/>
    <dgm:cxn modelId="{0A598FEE-BA97-48E3-8159-03F7A9877A85}" type="presOf" srcId="{02FCBF9C-E44E-40C0-9349-9340F08EE8DC}" destId="{1198CF7D-5B4B-4B58-9679-5A290B74B898}" srcOrd="0" destOrd="0" presId="urn:microsoft.com/office/officeart/2005/8/layout/radial4"/>
    <dgm:cxn modelId="{296C2548-0BC6-4806-A9AE-70B24B353A7E}" srcId="{3E890F14-D0E3-427C-B502-975C3E612A47}" destId="{0E248384-F1A6-499B-B92E-15714901F97B}" srcOrd="0" destOrd="0" parTransId="{7B6A5605-F821-4AE6-B6D4-D054909B6E5C}" sibTransId="{9AE6DCE8-052A-4FCD-8B6A-2282579A900D}"/>
    <dgm:cxn modelId="{F36D5B22-0AD4-465A-9B79-E6EE9D2CCB90}" type="presOf" srcId="{9E9FD73A-14AC-40F0-899F-8A6E1B11FA83}" destId="{4F2B90DF-D505-4680-8097-CF73F0142682}" srcOrd="0" destOrd="0" presId="urn:microsoft.com/office/officeart/2005/8/layout/radial4"/>
    <dgm:cxn modelId="{6CF83401-7533-49D0-A7CB-86B24C442A4A}" srcId="{0E248384-F1A6-499B-B92E-15714901F97B}" destId="{0D10C62A-D3FB-46D4-9EC1-0D49ABB34D8D}" srcOrd="1" destOrd="0" parTransId="{02FCBF9C-E44E-40C0-9349-9340F08EE8DC}" sibTransId="{4C085EDD-9C29-4D73-AA22-CA920BA04AA0}"/>
    <dgm:cxn modelId="{9553D340-3E3B-4B10-9CC2-8F0D3274AE3A}" type="presOf" srcId="{A1FB2AB0-C9C9-44AB-A16B-83F5CAB7B8BE}" destId="{E4A62D27-43E4-401F-B855-78006254F0DF}" srcOrd="0" destOrd="0" presId="urn:microsoft.com/office/officeart/2005/8/layout/radial4"/>
    <dgm:cxn modelId="{42933476-3018-4C64-AC86-8BA98B0C691C}" type="presOf" srcId="{42C5F470-ED15-4DB3-9BA4-CA6E5660E0D9}" destId="{68900D80-7943-44D3-B0E5-DDB3D8566802}" srcOrd="0" destOrd="0" presId="urn:microsoft.com/office/officeart/2005/8/layout/radial4"/>
    <dgm:cxn modelId="{BE8C9C65-C969-4287-9B0F-B36437BEF7CA}" type="presOf" srcId="{361ACC7C-D9B4-4642-9937-D5AC0E029803}" destId="{43D7FE3B-0FE7-402E-8BAF-5E649D736B78}" srcOrd="0" destOrd="0" presId="urn:microsoft.com/office/officeart/2005/8/layout/radial4"/>
    <dgm:cxn modelId="{FCA49A43-D471-44E7-8854-5DC1C942ED00}" type="presOf" srcId="{0D10C62A-D3FB-46D4-9EC1-0D49ABB34D8D}" destId="{4140CA96-184D-4A85-BEF3-88BB6FA8DBF3}" srcOrd="0" destOrd="0" presId="urn:microsoft.com/office/officeart/2005/8/layout/radial4"/>
    <dgm:cxn modelId="{694FE091-8CE7-4F34-AEB8-2656EFEBA97A}" srcId="{0E248384-F1A6-499B-B92E-15714901F97B}" destId="{9E9FD73A-14AC-40F0-899F-8A6E1B11FA83}" srcOrd="0" destOrd="0" parTransId="{361ACC7C-D9B4-4642-9937-D5AC0E029803}" sibTransId="{8BBBDF47-E51D-47DE-8C8E-2798E3676AF4}"/>
    <dgm:cxn modelId="{44A65907-524C-44DF-9DFE-6B6980BE17C5}" type="presOf" srcId="{0E248384-F1A6-499B-B92E-15714901F97B}" destId="{A9C95527-CA7F-4A34-BEA6-CF73C09A75F4}" srcOrd="0" destOrd="0" presId="urn:microsoft.com/office/officeart/2005/8/layout/radial4"/>
    <dgm:cxn modelId="{04DAF44A-7A1A-4B72-9E79-BB5F7C83FA0C}" srcId="{0E248384-F1A6-499B-B92E-15714901F97B}" destId="{4F1E0882-AADE-461B-BF41-6903FB6B3CE1}" srcOrd="3" destOrd="0" parTransId="{42C5F470-ED15-4DB3-9BA4-CA6E5660E0D9}" sibTransId="{2DCE27F1-7646-4D0D-8AEA-BBEE0DB38EA1}"/>
    <dgm:cxn modelId="{B27C8FDE-EFB0-4C8B-BAE1-C002E1E45B81}" type="presOf" srcId="{0BD1277E-9C90-4AC9-B282-AE20BA6243F1}" destId="{248EC33B-F100-49B7-85E5-81C4A897EEF4}" srcOrd="0" destOrd="0" presId="urn:microsoft.com/office/officeart/2005/8/layout/radial4"/>
    <dgm:cxn modelId="{B7734C8A-CFE8-42D6-85F4-823423C42775}" type="presParOf" srcId="{8507A884-1D63-438C-BEED-E00C362AB6AC}" destId="{A9C95527-CA7F-4A34-BEA6-CF73C09A75F4}" srcOrd="0" destOrd="0" presId="urn:microsoft.com/office/officeart/2005/8/layout/radial4"/>
    <dgm:cxn modelId="{5B7D1E25-D001-4F06-95B7-FB319AF35A44}" type="presParOf" srcId="{8507A884-1D63-438C-BEED-E00C362AB6AC}" destId="{43D7FE3B-0FE7-402E-8BAF-5E649D736B78}" srcOrd="1" destOrd="0" presId="urn:microsoft.com/office/officeart/2005/8/layout/radial4"/>
    <dgm:cxn modelId="{B332DBAD-8977-4B03-A4F4-C7BED86A64F3}" type="presParOf" srcId="{8507A884-1D63-438C-BEED-E00C362AB6AC}" destId="{4F2B90DF-D505-4680-8097-CF73F0142682}" srcOrd="2" destOrd="0" presId="urn:microsoft.com/office/officeart/2005/8/layout/radial4"/>
    <dgm:cxn modelId="{035145A7-D8DC-4F08-A7FD-21E7DF0B879C}" type="presParOf" srcId="{8507A884-1D63-438C-BEED-E00C362AB6AC}" destId="{1198CF7D-5B4B-4B58-9679-5A290B74B898}" srcOrd="3" destOrd="0" presId="urn:microsoft.com/office/officeart/2005/8/layout/radial4"/>
    <dgm:cxn modelId="{BDFBA84B-6428-426F-9A8E-671DA2AC3703}" type="presParOf" srcId="{8507A884-1D63-438C-BEED-E00C362AB6AC}" destId="{4140CA96-184D-4A85-BEF3-88BB6FA8DBF3}" srcOrd="4" destOrd="0" presId="urn:microsoft.com/office/officeart/2005/8/layout/radial4"/>
    <dgm:cxn modelId="{8B38DCDF-C736-4E36-97CA-29FF44D5E7BA}" type="presParOf" srcId="{8507A884-1D63-438C-BEED-E00C362AB6AC}" destId="{248EC33B-F100-49B7-85E5-81C4A897EEF4}" srcOrd="5" destOrd="0" presId="urn:microsoft.com/office/officeart/2005/8/layout/radial4"/>
    <dgm:cxn modelId="{804DC8CE-57DA-432A-B315-6FE2A223D9A4}" type="presParOf" srcId="{8507A884-1D63-438C-BEED-E00C362AB6AC}" destId="{E4A62D27-43E4-401F-B855-78006254F0DF}" srcOrd="6" destOrd="0" presId="urn:microsoft.com/office/officeart/2005/8/layout/radial4"/>
    <dgm:cxn modelId="{4530A468-F4CD-4F93-B677-966C3ECDECE3}" type="presParOf" srcId="{8507A884-1D63-438C-BEED-E00C362AB6AC}" destId="{68900D80-7943-44D3-B0E5-DDB3D8566802}" srcOrd="7" destOrd="0" presId="urn:microsoft.com/office/officeart/2005/8/layout/radial4"/>
    <dgm:cxn modelId="{47AC19BC-EE1C-4AC0-BB61-ACA75E66FB5A}" type="presParOf" srcId="{8507A884-1D63-438C-BEED-E00C362AB6AC}" destId="{E0D1A57C-1947-4E97-93BE-9C00714DCED5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7773E2-EAB2-4E26-97E2-16796681CA90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76E19B-3067-4AB3-93B3-F6A6EC7A91D7}">
      <dgm:prSet phldrT="[Text]" custT="1"/>
      <dgm:spPr/>
      <dgm:t>
        <a:bodyPr/>
        <a:lstStyle/>
        <a:p>
          <a:r>
            <a:rPr lang="en-US" sz="2800" dirty="0" smtClean="0"/>
            <a:t>Build map and plan path to Victory</a:t>
          </a:r>
          <a:endParaRPr lang="en-US" sz="2800" dirty="0"/>
        </a:p>
      </dgm:t>
    </dgm:pt>
    <dgm:pt modelId="{8ABD5878-4255-4B6A-A082-BF2E1F10BE51}" type="parTrans" cxnId="{11C75484-4569-472B-8ACB-1BF8EBA4E268}">
      <dgm:prSet/>
      <dgm:spPr/>
      <dgm:t>
        <a:bodyPr/>
        <a:lstStyle/>
        <a:p>
          <a:endParaRPr lang="en-US"/>
        </a:p>
      </dgm:t>
    </dgm:pt>
    <dgm:pt modelId="{4C58C6B9-9A02-47C1-9E65-114C1D2EB460}" type="sibTrans" cxnId="{11C75484-4569-472B-8ACB-1BF8EBA4E268}">
      <dgm:prSet/>
      <dgm:spPr/>
      <dgm:t>
        <a:bodyPr/>
        <a:lstStyle/>
        <a:p>
          <a:endParaRPr lang="en-US"/>
        </a:p>
      </dgm:t>
    </dgm:pt>
    <dgm:pt modelId="{B2C0D5E9-C489-44A9-A13D-F3672FB1FDD0}" type="pres">
      <dgm:prSet presAssocID="{227773E2-EAB2-4E26-97E2-16796681CA90}" presName="diagram" presStyleCnt="0">
        <dgm:presLayoutVars>
          <dgm:dir/>
          <dgm:resizeHandles val="exact"/>
        </dgm:presLayoutVars>
      </dgm:prSet>
      <dgm:spPr/>
    </dgm:pt>
    <dgm:pt modelId="{B4CBD44D-7612-4A06-8AC2-B9D48035AB82}" type="pres">
      <dgm:prSet presAssocID="{1E76E19B-3067-4AB3-93B3-F6A6EC7A91D7}" presName="node" presStyleLbl="node1" presStyleIdx="0" presStyleCnt="1" custScaleX="77143" custScaleY="323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75484-4569-472B-8ACB-1BF8EBA4E268}" srcId="{227773E2-EAB2-4E26-97E2-16796681CA90}" destId="{1E76E19B-3067-4AB3-93B3-F6A6EC7A91D7}" srcOrd="0" destOrd="0" parTransId="{8ABD5878-4255-4B6A-A082-BF2E1F10BE51}" sibTransId="{4C58C6B9-9A02-47C1-9E65-114C1D2EB460}"/>
    <dgm:cxn modelId="{84E3B3C9-4D9A-429B-9459-6A513126D16B}" type="presOf" srcId="{1E76E19B-3067-4AB3-93B3-F6A6EC7A91D7}" destId="{B4CBD44D-7612-4A06-8AC2-B9D48035AB82}" srcOrd="0" destOrd="0" presId="urn:microsoft.com/office/officeart/2005/8/layout/default"/>
    <dgm:cxn modelId="{8C0E9F68-8D94-4087-BEAA-3492B5A60E23}" type="presOf" srcId="{227773E2-EAB2-4E26-97E2-16796681CA90}" destId="{B2C0D5E9-C489-44A9-A13D-F3672FB1FDD0}" srcOrd="0" destOrd="0" presId="urn:microsoft.com/office/officeart/2005/8/layout/default"/>
    <dgm:cxn modelId="{5803A427-A32E-4BFF-BD47-0DDFF03C8C8B}" type="presParOf" srcId="{B2C0D5E9-C489-44A9-A13D-F3672FB1FDD0}" destId="{B4CBD44D-7612-4A06-8AC2-B9D48035AB8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4E1F3-9933-4C35-A227-2601D4592178}">
      <dsp:nvSpPr>
        <dsp:cNvPr id="0" name=""/>
        <dsp:cNvSpPr/>
      </dsp:nvSpPr>
      <dsp:spPr>
        <a:xfrm>
          <a:off x="0" y="124221"/>
          <a:ext cx="2309812" cy="138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Fully autonomous</a:t>
          </a:r>
          <a:endParaRPr lang="en-US" sz="2900" kern="1200" dirty="0"/>
        </a:p>
      </dsp:txBody>
      <dsp:txXfrm>
        <a:off x="0" y="124221"/>
        <a:ext cx="2309812" cy="1385887"/>
      </dsp:txXfrm>
    </dsp:sp>
    <dsp:sp modelId="{06FD53BB-69A3-401D-A791-847F9DCF384A}">
      <dsp:nvSpPr>
        <dsp:cNvPr id="0" name=""/>
        <dsp:cNvSpPr/>
      </dsp:nvSpPr>
      <dsp:spPr>
        <a:xfrm>
          <a:off x="2540793" y="124221"/>
          <a:ext cx="2309812" cy="138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Avoid obstacle collision</a:t>
          </a:r>
          <a:endParaRPr lang="en-US" sz="2900" kern="1200" dirty="0"/>
        </a:p>
      </dsp:txBody>
      <dsp:txXfrm>
        <a:off x="2540793" y="124221"/>
        <a:ext cx="2309812" cy="1385887"/>
      </dsp:txXfrm>
    </dsp:sp>
    <dsp:sp modelId="{25631080-5973-4553-80AE-1FDE2CDF6704}">
      <dsp:nvSpPr>
        <dsp:cNvPr id="0" name=""/>
        <dsp:cNvSpPr/>
      </dsp:nvSpPr>
      <dsp:spPr>
        <a:xfrm>
          <a:off x="5081587" y="124221"/>
          <a:ext cx="2309812" cy="138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Avoid crossing lines</a:t>
          </a:r>
          <a:endParaRPr lang="en-US" sz="2900" kern="1200" dirty="0"/>
        </a:p>
      </dsp:txBody>
      <dsp:txXfrm>
        <a:off x="5081587" y="124221"/>
        <a:ext cx="2309812" cy="1385887"/>
      </dsp:txXfrm>
    </dsp:sp>
    <dsp:sp modelId="{8B119F33-BA48-4ADF-8652-707BA1041EFA}">
      <dsp:nvSpPr>
        <dsp:cNvPr id="0" name=""/>
        <dsp:cNvSpPr/>
      </dsp:nvSpPr>
      <dsp:spPr>
        <a:xfrm>
          <a:off x="0" y="1741090"/>
          <a:ext cx="2309812" cy="138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Maneuver around colored gates</a:t>
          </a:r>
          <a:endParaRPr lang="en-US" sz="2900" kern="1200" dirty="0"/>
        </a:p>
      </dsp:txBody>
      <dsp:txXfrm>
        <a:off x="0" y="1741090"/>
        <a:ext cx="2309812" cy="1385887"/>
      </dsp:txXfrm>
    </dsp:sp>
    <dsp:sp modelId="{010FD3F4-4694-436B-819E-66103CD614CC}">
      <dsp:nvSpPr>
        <dsp:cNvPr id="0" name=""/>
        <dsp:cNvSpPr/>
      </dsp:nvSpPr>
      <dsp:spPr>
        <a:xfrm>
          <a:off x="2540793" y="1741090"/>
          <a:ext cx="2309812" cy="138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Adapt to various lighting conditions</a:t>
          </a:r>
          <a:endParaRPr lang="en-US" sz="2900" kern="1200" dirty="0"/>
        </a:p>
      </dsp:txBody>
      <dsp:txXfrm>
        <a:off x="2540793" y="1741090"/>
        <a:ext cx="2309812" cy="1385887"/>
      </dsp:txXfrm>
    </dsp:sp>
    <dsp:sp modelId="{1A48FD4F-2701-4E8B-AACB-CDCCDE9A5B60}">
      <dsp:nvSpPr>
        <dsp:cNvPr id="0" name=""/>
        <dsp:cNvSpPr/>
      </dsp:nvSpPr>
      <dsp:spPr>
        <a:xfrm>
          <a:off x="5081587" y="1741090"/>
          <a:ext cx="2309812" cy="1385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Efficient path planning</a:t>
          </a:r>
          <a:endParaRPr lang="en-US" sz="2900" kern="1200" dirty="0"/>
        </a:p>
      </dsp:txBody>
      <dsp:txXfrm>
        <a:off x="5081587" y="1741090"/>
        <a:ext cx="2309812" cy="1385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2600000"/>
            <a:gd name="adj2" fmla="val 162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9000000"/>
            <a:gd name="adj2" fmla="val 126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5400000"/>
            <a:gd name="adj2" fmla="val 90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800000"/>
            <a:gd name="adj2" fmla="val 54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9800000"/>
            <a:gd name="adj2" fmla="val 1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6200000"/>
            <a:gd name="adj2" fmla="val 19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72436" y="1310737"/>
          <a:ext cx="1665526" cy="163853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16347" y="1550695"/>
        <a:ext cx="1177704" cy="1158621"/>
      </dsp:txXfrm>
    </dsp:sp>
    <dsp:sp modelId="{AD273AD7-E463-429B-AB42-2065657D3F1E}">
      <dsp:nvSpPr>
        <dsp:cNvPr id="0" name=""/>
        <dsp:cNvSpPr/>
      </dsp:nvSpPr>
      <dsp:spPr>
        <a:xfrm>
          <a:off x="2880626" y="-110744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IMAGE ACQUISITION</a:t>
          </a:r>
          <a:endParaRPr lang="en-US" sz="1100" b="1" kern="1200" dirty="0"/>
        </a:p>
      </dsp:txBody>
      <dsp:txXfrm>
        <a:off x="3063559" y="72928"/>
        <a:ext cx="883281" cy="886850"/>
      </dsp:txXfrm>
    </dsp:sp>
    <dsp:sp modelId="{FE3CA08B-E7FB-43C4-8928-A381A9C5BAC2}">
      <dsp:nvSpPr>
        <dsp:cNvPr id="0" name=""/>
        <dsp:cNvSpPr/>
      </dsp:nvSpPr>
      <dsp:spPr>
        <a:xfrm>
          <a:off x="4278091" y="696082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PERSPECTIVE CORRECTION</a:t>
          </a:r>
          <a:endParaRPr lang="en-US" sz="1100" b="1" kern="1200" dirty="0"/>
        </a:p>
      </dsp:txBody>
      <dsp:txXfrm>
        <a:off x="4461024" y="879754"/>
        <a:ext cx="883281" cy="886850"/>
      </dsp:txXfrm>
    </dsp:sp>
    <dsp:sp modelId="{1E82DB42-D78F-493B-975B-9875A94ED1FD}">
      <dsp:nvSpPr>
        <dsp:cNvPr id="0" name=""/>
        <dsp:cNvSpPr/>
      </dsp:nvSpPr>
      <dsp:spPr>
        <a:xfrm>
          <a:off x="4278091" y="2309736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GRASS AND NOISE FILTERING</a:t>
          </a:r>
          <a:endParaRPr lang="en-US" sz="1100" b="1" kern="1200" dirty="0"/>
        </a:p>
      </dsp:txBody>
      <dsp:txXfrm>
        <a:off x="4461024" y="2493408"/>
        <a:ext cx="883281" cy="886850"/>
      </dsp:txXfrm>
    </dsp:sp>
    <dsp:sp modelId="{D6B51652-D6CF-4506-A9D2-507F192DCA27}">
      <dsp:nvSpPr>
        <dsp:cNvPr id="0" name=""/>
        <dsp:cNvSpPr/>
      </dsp:nvSpPr>
      <dsp:spPr>
        <a:xfrm>
          <a:off x="2911021" y="3109376"/>
          <a:ext cx="1188356" cy="12685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LINE DETECTION</a:t>
          </a:r>
          <a:endParaRPr lang="en-US" sz="1100" b="1" kern="1200" dirty="0"/>
        </a:p>
      </dsp:txBody>
      <dsp:txXfrm>
        <a:off x="3085052" y="3295153"/>
        <a:ext cx="840294" cy="897014"/>
      </dsp:txXfrm>
    </dsp:sp>
    <dsp:sp modelId="{5F757E12-12DA-4C0D-AC31-BAF34BD05DA4}">
      <dsp:nvSpPr>
        <dsp:cNvPr id="0" name=""/>
        <dsp:cNvSpPr/>
      </dsp:nvSpPr>
      <dsp:spPr>
        <a:xfrm>
          <a:off x="1483160" y="2309736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OBSTACLE DETECTION</a:t>
          </a:r>
          <a:endParaRPr lang="en-US" sz="1100" b="1" kern="1200" dirty="0"/>
        </a:p>
      </dsp:txBody>
      <dsp:txXfrm>
        <a:off x="1666093" y="2493408"/>
        <a:ext cx="883281" cy="886850"/>
      </dsp:txXfrm>
    </dsp:sp>
    <dsp:sp modelId="{225EF197-1DA2-4176-8264-279A5D678826}">
      <dsp:nvSpPr>
        <dsp:cNvPr id="0" name=""/>
        <dsp:cNvSpPr/>
      </dsp:nvSpPr>
      <dsp:spPr>
        <a:xfrm>
          <a:off x="1505032" y="688657"/>
          <a:ext cx="1205404" cy="12690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BUILD MAP</a:t>
          </a:r>
          <a:endParaRPr lang="en-US" sz="1100" b="1" kern="1200" dirty="0"/>
        </a:p>
      </dsp:txBody>
      <dsp:txXfrm>
        <a:off x="1681559" y="874504"/>
        <a:ext cx="852350" cy="897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9DCC9-5E7B-487D-A772-52014FFFA3BA}">
      <dsp:nvSpPr>
        <dsp:cNvPr id="0" name=""/>
        <dsp:cNvSpPr/>
      </dsp:nvSpPr>
      <dsp:spPr>
        <a:xfrm>
          <a:off x="926581" y="2530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Various types of white lines</a:t>
          </a:r>
          <a:endParaRPr lang="en-US" sz="2900" kern="1200" dirty="0"/>
        </a:p>
      </dsp:txBody>
      <dsp:txXfrm>
        <a:off x="926581" y="2530"/>
        <a:ext cx="2092969" cy="1255781"/>
      </dsp:txXfrm>
    </dsp:sp>
    <dsp:sp modelId="{5DBF14B0-56FC-433F-AD2B-646A0BCFC518}">
      <dsp:nvSpPr>
        <dsp:cNvPr id="0" name=""/>
        <dsp:cNvSpPr/>
      </dsp:nvSpPr>
      <dsp:spPr>
        <a:xfrm>
          <a:off x="3228848" y="2530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Different orientations</a:t>
          </a:r>
          <a:endParaRPr lang="en-US" sz="2900" kern="1200" dirty="0"/>
        </a:p>
      </dsp:txBody>
      <dsp:txXfrm>
        <a:off x="3228848" y="2530"/>
        <a:ext cx="2092969" cy="1255781"/>
      </dsp:txXfrm>
    </dsp:sp>
    <dsp:sp modelId="{4DA1F211-0868-4847-BBAE-CE8482FE0C6C}">
      <dsp:nvSpPr>
        <dsp:cNvPr id="0" name=""/>
        <dsp:cNvSpPr/>
      </dsp:nvSpPr>
      <dsp:spPr>
        <a:xfrm>
          <a:off x="926581" y="1467609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Lighting and shading</a:t>
          </a:r>
          <a:endParaRPr lang="en-US" sz="2900" kern="1200" dirty="0"/>
        </a:p>
      </dsp:txBody>
      <dsp:txXfrm>
        <a:off x="926581" y="1467609"/>
        <a:ext cx="2092969" cy="1255781"/>
      </dsp:txXfrm>
    </dsp:sp>
    <dsp:sp modelId="{C42AA288-D3E9-427F-BF07-1853847A99B7}">
      <dsp:nvSpPr>
        <dsp:cNvPr id="0" name=""/>
        <dsp:cNvSpPr/>
      </dsp:nvSpPr>
      <dsp:spPr>
        <a:xfrm>
          <a:off x="3228848" y="1467609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Natural grass patterns</a:t>
          </a:r>
          <a:endParaRPr lang="en-US" sz="2900" kern="1200" dirty="0"/>
        </a:p>
      </dsp:txBody>
      <dsp:txXfrm>
        <a:off x="3228848" y="1467609"/>
        <a:ext cx="2092969" cy="1255781"/>
      </dsp:txXfrm>
    </dsp:sp>
    <dsp:sp modelId="{0A63FC27-0DFE-49A9-8B67-1E83C7A54224}">
      <dsp:nvSpPr>
        <dsp:cNvPr id="0" name=""/>
        <dsp:cNvSpPr/>
      </dsp:nvSpPr>
      <dsp:spPr>
        <a:xfrm>
          <a:off x="2077715" y="2932687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Patches of dirt</a:t>
          </a:r>
          <a:endParaRPr lang="en-US" sz="2900" kern="1200" dirty="0"/>
        </a:p>
      </dsp:txBody>
      <dsp:txXfrm>
        <a:off x="2077715" y="2932687"/>
        <a:ext cx="2092969" cy="1255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D33EE-B09F-40BA-A98B-C392F2AC5B85}">
      <dsp:nvSpPr>
        <dsp:cNvPr id="0" name=""/>
        <dsp:cNvSpPr/>
      </dsp:nvSpPr>
      <dsp:spPr>
        <a:xfrm>
          <a:off x="0" y="0"/>
          <a:ext cx="6705600" cy="18516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1342E-4A22-4C16-83E9-649F39386A8D}">
      <dsp:nvSpPr>
        <dsp:cNvPr id="0" name=""/>
        <dsp:cNvSpPr/>
      </dsp:nvSpPr>
      <dsp:spPr>
        <a:xfrm>
          <a:off x="203014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65FE2-2537-4EA0-95CB-EB3322BFEA49}">
      <dsp:nvSpPr>
        <dsp:cNvPr id="0" name=""/>
        <dsp:cNvSpPr/>
      </dsp:nvSpPr>
      <dsp:spPr>
        <a:xfrm rot="10800000">
          <a:off x="203014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Construction barrels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Colored barrels</a:t>
          </a:r>
        </a:p>
      </dsp:txBody>
      <dsp:txXfrm rot="10800000">
        <a:off x="248068" y="1851660"/>
        <a:ext cx="1374908" cy="2218086"/>
      </dsp:txXfrm>
    </dsp:sp>
    <dsp:sp modelId="{56AFA86C-F32C-4943-8903-3E4AF1CA8606}">
      <dsp:nvSpPr>
        <dsp:cNvPr id="0" name=""/>
        <dsp:cNvSpPr/>
      </dsp:nvSpPr>
      <dsp:spPr>
        <a:xfrm>
          <a:off x="1814532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E5446-64F6-4B99-A8E1-55650A5B0911}">
      <dsp:nvSpPr>
        <dsp:cNvPr id="0" name=""/>
        <dsp:cNvSpPr/>
      </dsp:nvSpPr>
      <dsp:spPr>
        <a:xfrm rot="10800000">
          <a:off x="1814532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Red and blue flags</a:t>
          </a:r>
          <a:endParaRPr lang="en-US" sz="1800" kern="1200" dirty="0"/>
        </a:p>
      </dsp:txBody>
      <dsp:txXfrm rot="10800000">
        <a:off x="1859586" y="1851660"/>
        <a:ext cx="1374908" cy="2218086"/>
      </dsp:txXfrm>
    </dsp:sp>
    <dsp:sp modelId="{C985C5C3-FE4C-42B2-80B0-8C1FFC16932B}">
      <dsp:nvSpPr>
        <dsp:cNvPr id="0" name=""/>
        <dsp:cNvSpPr/>
      </dsp:nvSpPr>
      <dsp:spPr>
        <a:xfrm>
          <a:off x="3426050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C1D27-6964-4DC5-A086-EC24D54F1614}">
      <dsp:nvSpPr>
        <dsp:cNvPr id="0" name=""/>
        <dsp:cNvSpPr/>
      </dsp:nvSpPr>
      <dsp:spPr>
        <a:xfrm rot="10800000">
          <a:off x="3426050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Construction fences (LIDAR)</a:t>
          </a:r>
        </a:p>
      </dsp:txBody>
      <dsp:txXfrm rot="10800000">
        <a:off x="3471104" y="1851660"/>
        <a:ext cx="1374908" cy="2218086"/>
      </dsp:txXfrm>
    </dsp:sp>
    <dsp:sp modelId="{7F5685F1-6616-4D35-A056-4CB815994F53}">
      <dsp:nvSpPr>
        <dsp:cNvPr id="0" name=""/>
        <dsp:cNvSpPr/>
      </dsp:nvSpPr>
      <dsp:spPr>
        <a:xfrm>
          <a:off x="5037568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0CC69-F042-4AAA-AD92-F6F7ABDD3626}">
      <dsp:nvSpPr>
        <dsp:cNvPr id="0" name=""/>
        <dsp:cNvSpPr/>
      </dsp:nvSpPr>
      <dsp:spPr>
        <a:xfrm rot="10800000">
          <a:off x="5037568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Unknown objects (LIDAR)</a:t>
          </a:r>
          <a:endParaRPr lang="en-US" sz="1800" kern="1200" dirty="0"/>
        </a:p>
      </dsp:txBody>
      <dsp:txXfrm rot="10800000">
        <a:off x="5082622" y="1851660"/>
        <a:ext cx="1374908" cy="22180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Works well on ideal samples (noise filtered out)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No need to convert color space</a:t>
          </a:r>
          <a:endParaRPr lang="en-US" sz="21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Advantage</a:t>
          </a:r>
          <a:endParaRPr lang="en-US" sz="37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4">
            <a:tint val="40000"/>
            <a:alpha val="90000"/>
            <a:hueOff val="9694347"/>
            <a:satOff val="-19730"/>
            <a:lumOff val="-2923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9694347"/>
              <a:satOff val="-19730"/>
              <a:lumOff val="-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Tends to fail without filtering out noise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kern="1200" dirty="0" smtClean="0"/>
            <a:t>Fails if the shape of the barrel varies too much</a:t>
          </a:r>
          <a:endParaRPr lang="en-US" sz="21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4">
            <a:hueOff val="9413312"/>
            <a:satOff val="-23276"/>
            <a:lumOff val="-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Disadvantage </a:t>
          </a:r>
          <a:endParaRPr lang="en-US" sz="3700" kern="1200" dirty="0"/>
        </a:p>
      </dsp:txBody>
      <dsp:txXfrm>
        <a:off x="47781" y="1075551"/>
        <a:ext cx="2784798" cy="8832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7517E-7615-47DC-BE3D-3FBC96493EAA}">
      <dsp:nvSpPr>
        <dsp:cNvPr id="0" name=""/>
        <dsp:cNvSpPr/>
      </dsp:nvSpPr>
      <dsp:spPr>
        <a:xfrm>
          <a:off x="19" y="213187"/>
          <a:ext cx="1887177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Advantage</a:t>
          </a:r>
          <a:endParaRPr lang="en-US" sz="2400" kern="1200" dirty="0"/>
        </a:p>
      </dsp:txBody>
      <dsp:txXfrm>
        <a:off x="19" y="213187"/>
        <a:ext cx="1887177" cy="691200"/>
      </dsp:txXfrm>
    </dsp:sp>
    <dsp:sp modelId="{A927F532-FC63-4702-B9D9-5CDB9259B6C5}">
      <dsp:nvSpPr>
        <dsp:cNvPr id="0" name=""/>
        <dsp:cNvSpPr/>
      </dsp:nvSpPr>
      <dsp:spPr>
        <a:xfrm>
          <a:off x="19" y="904387"/>
          <a:ext cx="1887177" cy="39116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Performed better even with noise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Able to detect a wider range of matches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Done in grey space</a:t>
          </a:r>
          <a:endParaRPr lang="en-US" sz="2400" kern="1200" dirty="0"/>
        </a:p>
      </dsp:txBody>
      <dsp:txXfrm>
        <a:off x="19" y="904387"/>
        <a:ext cx="1887177" cy="3911625"/>
      </dsp:txXfrm>
    </dsp:sp>
    <dsp:sp modelId="{DA8A20C4-1BB1-477E-B2D6-1270FB022F09}">
      <dsp:nvSpPr>
        <dsp:cNvPr id="0" name=""/>
        <dsp:cNvSpPr/>
      </dsp:nvSpPr>
      <dsp:spPr>
        <a:xfrm>
          <a:off x="2151402" y="213187"/>
          <a:ext cx="1887177" cy="691200"/>
        </a:xfrm>
        <a:prstGeom prst="rect">
          <a:avLst/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0795" cap="flat" cmpd="sng" algn="ctr">
          <a:solidFill>
            <a:schemeClr val="accent2">
              <a:hueOff val="-148672"/>
              <a:satOff val="-39502"/>
              <a:lumOff val="-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Disadvantage</a:t>
          </a:r>
          <a:endParaRPr lang="en-US" sz="2400" kern="1200" dirty="0"/>
        </a:p>
      </dsp:txBody>
      <dsp:txXfrm>
        <a:off x="2151402" y="213187"/>
        <a:ext cx="1887177" cy="691200"/>
      </dsp:txXfrm>
    </dsp:sp>
    <dsp:sp modelId="{6BF66F25-6C35-4363-B32E-955B57711E8E}">
      <dsp:nvSpPr>
        <dsp:cNvPr id="0" name=""/>
        <dsp:cNvSpPr/>
      </dsp:nvSpPr>
      <dsp:spPr>
        <a:xfrm>
          <a:off x="2151402" y="904387"/>
          <a:ext cx="1887177" cy="3911625"/>
        </a:xfrm>
        <a:prstGeom prst="rect">
          <a:avLst/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More efficient if priori of world is known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Fails if match has too much shadow or too much light</a:t>
          </a:r>
          <a:endParaRPr lang="en-US" sz="2400" kern="1200" dirty="0"/>
        </a:p>
      </dsp:txBody>
      <dsp:txXfrm>
        <a:off x="2151402" y="904387"/>
        <a:ext cx="1887177" cy="39116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cannot fly or jump over obstacles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should only care about immediate obstacles</a:t>
          </a:r>
          <a:endParaRPr lang="en-US" sz="20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Reasoning</a:t>
          </a:r>
          <a:endParaRPr lang="en-US" sz="46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Less computation time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Don’t care about smaller templates (too far)</a:t>
          </a:r>
          <a:endParaRPr lang="en-US" sz="20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Advantage</a:t>
          </a:r>
          <a:endParaRPr lang="en-US" sz="4600" kern="1200" dirty="0"/>
        </a:p>
      </dsp:txBody>
      <dsp:txXfrm>
        <a:off x="47781" y="1075551"/>
        <a:ext cx="2784798" cy="8832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5527-CA7F-4A34-BEA6-CF73C09A75F4}">
      <dsp:nvSpPr>
        <dsp:cNvPr id="0" name=""/>
        <dsp:cNvSpPr/>
      </dsp:nvSpPr>
      <dsp:spPr>
        <a:xfrm>
          <a:off x="2419731" y="2350396"/>
          <a:ext cx="1789938" cy="178993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681861" y="2612526"/>
        <a:ext cx="1265678" cy="1265678"/>
      </dsp:txXfrm>
    </dsp:sp>
    <dsp:sp modelId="{43D7FE3B-0FE7-402E-8BAF-5E649D736B78}">
      <dsp:nvSpPr>
        <dsp:cNvPr id="0" name=""/>
        <dsp:cNvSpPr/>
      </dsp:nvSpPr>
      <dsp:spPr>
        <a:xfrm rot="11700000">
          <a:off x="824683" y="2532672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2B90DF-D505-4680-8097-CF73F0142682}">
      <dsp:nvSpPr>
        <dsp:cNvPr id="0" name=""/>
        <dsp:cNvSpPr/>
      </dsp:nvSpPr>
      <dsp:spPr>
        <a:xfrm>
          <a:off x="1113" y="1905132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Perspective Correction</a:t>
          </a:r>
          <a:endParaRPr lang="en-US" sz="2700" kern="1200" dirty="0"/>
        </a:p>
      </dsp:txBody>
      <dsp:txXfrm>
        <a:off x="40956" y="1944975"/>
        <a:ext cx="1620755" cy="1280666"/>
      </dsp:txXfrm>
    </dsp:sp>
    <dsp:sp modelId="{1198CF7D-5B4B-4B58-9679-5A290B74B898}">
      <dsp:nvSpPr>
        <dsp:cNvPr id="0" name=""/>
        <dsp:cNvSpPr/>
      </dsp:nvSpPr>
      <dsp:spPr>
        <a:xfrm rot="14700000">
          <a:off x="1785326" y="1387823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40CA96-184D-4A85-BEF3-88BB6FA8DBF3}">
      <dsp:nvSpPr>
        <dsp:cNvPr id="0" name=""/>
        <dsp:cNvSpPr/>
      </dsp:nvSpPr>
      <dsp:spPr>
        <a:xfrm>
          <a:off x="1386691" y="253865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Obstacle Detection</a:t>
          </a:r>
          <a:endParaRPr lang="en-US" sz="2700" kern="1200" dirty="0"/>
        </a:p>
      </dsp:txBody>
      <dsp:txXfrm>
        <a:off x="1426534" y="293708"/>
        <a:ext cx="1620755" cy="1280666"/>
      </dsp:txXfrm>
    </dsp:sp>
    <dsp:sp modelId="{248EC33B-F100-49B7-85E5-81C4A897EEF4}">
      <dsp:nvSpPr>
        <dsp:cNvPr id="0" name=""/>
        <dsp:cNvSpPr/>
      </dsp:nvSpPr>
      <dsp:spPr>
        <a:xfrm rot="17700000">
          <a:off x="3279820" y="1387823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2D27-43E4-401F-B855-78006254F0DF}">
      <dsp:nvSpPr>
        <dsp:cNvPr id="0" name=""/>
        <dsp:cNvSpPr/>
      </dsp:nvSpPr>
      <dsp:spPr>
        <a:xfrm>
          <a:off x="3542267" y="253865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Line Detection</a:t>
          </a:r>
          <a:endParaRPr lang="en-US" sz="2700" kern="1200" dirty="0"/>
        </a:p>
      </dsp:txBody>
      <dsp:txXfrm>
        <a:off x="3582110" y="293708"/>
        <a:ext cx="1620755" cy="1280666"/>
      </dsp:txXfrm>
    </dsp:sp>
    <dsp:sp modelId="{68900D80-7943-44D3-B0E5-DDB3D8566802}">
      <dsp:nvSpPr>
        <dsp:cNvPr id="0" name=""/>
        <dsp:cNvSpPr/>
      </dsp:nvSpPr>
      <dsp:spPr>
        <a:xfrm rot="20700000">
          <a:off x="4240462" y="2532672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D1A57C-1947-4E97-93BE-9C00714DCED5}">
      <dsp:nvSpPr>
        <dsp:cNvPr id="0" name=""/>
        <dsp:cNvSpPr/>
      </dsp:nvSpPr>
      <dsp:spPr>
        <a:xfrm>
          <a:off x="4927845" y="1905132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Grass Filter</a:t>
          </a:r>
          <a:endParaRPr lang="en-US" sz="2700" kern="1200" dirty="0"/>
        </a:p>
      </dsp:txBody>
      <dsp:txXfrm>
        <a:off x="4967688" y="1944975"/>
        <a:ext cx="1620755" cy="12806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BD44D-7612-4A06-8AC2-B9D48035AB82}">
      <dsp:nvSpPr>
        <dsp:cNvPr id="0" name=""/>
        <dsp:cNvSpPr/>
      </dsp:nvSpPr>
      <dsp:spPr>
        <a:xfrm>
          <a:off x="609596" y="232435"/>
          <a:ext cx="4114807" cy="10337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Build map and plan path to Victory</a:t>
          </a:r>
          <a:endParaRPr lang="en-US" sz="2800" kern="1200" dirty="0"/>
        </a:p>
      </dsp:txBody>
      <dsp:txXfrm>
        <a:off x="609596" y="232435"/>
        <a:ext cx="4114807" cy="1033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4.jpeg"/><Relationship Id="rId7" Type="http://schemas.openxmlformats.org/officeDocument/2006/relationships/diagramLayout" Target="../diagrams/layout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46.jpeg"/><Relationship Id="rId10" Type="http://schemas.microsoft.com/office/2007/relationships/diagramDrawing" Target="../diagrams/drawing5.xml"/><Relationship Id="rId4" Type="http://schemas.openxmlformats.org/officeDocument/2006/relationships/image" Target="../media/image45.jpeg"/><Relationship Id="rId9" Type="http://schemas.openxmlformats.org/officeDocument/2006/relationships/diagramColors" Target="../diagrams/colors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microsoft.com/office/2007/relationships/diagramDrawing" Target="../diagrams/drawing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43.jpeg"/><Relationship Id="rId9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CSSE463 – Image Recognition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IGVC Vision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45720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smtClean="0"/>
              <a:t>Donnie Quamme, Ander Solorzano, Ruffin White, Kurtis Zimmerman</a:t>
            </a:r>
            <a:endParaRPr lang="en-US" dirty="0"/>
          </a:p>
        </p:txBody>
      </p:sp>
      <p:pic>
        <p:nvPicPr>
          <p:cNvPr id="8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43400"/>
            <a:ext cx="441225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olorzaa\Documents\GitHub\Archive\Apparel\Logos\RHRT R Gear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0"/>
            <a:ext cx="1016000" cy="1524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igvc.org/igv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0"/>
            <a:ext cx="152399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/>
          </p:cNvPicPr>
          <p:nvPr/>
        </p:nvPicPr>
        <p:blipFill rotWithShape="1">
          <a:blip r:embed="rId2"/>
          <a:srcRect l="12226" t="25348" r="15635" b="27609"/>
          <a:stretch/>
        </p:blipFill>
        <p:spPr>
          <a:xfrm>
            <a:off x="369660" y="3581400"/>
            <a:ext cx="7936140" cy="2819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33400" y="3495304"/>
            <a:ext cx="3812704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73364" y="3495304"/>
            <a:ext cx="2030009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13999" y="3477605"/>
            <a:ext cx="1891801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81000" y="609601"/>
            <a:ext cx="7543800" cy="2362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 smtClean="0"/>
              <a:t>Three step sequence</a:t>
            </a: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/>
              <a:t>Acquire </a:t>
            </a:r>
            <a:r>
              <a:rPr lang="en-US" sz="2400" dirty="0" smtClean="0"/>
              <a:t>image file </a:t>
            </a:r>
            <a:r>
              <a:rPr lang="en-US" sz="2400" dirty="0"/>
              <a:t>or live </a:t>
            </a:r>
            <a:r>
              <a:rPr lang="en-US" sz="2400" dirty="0" smtClean="0"/>
              <a:t>video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Processes frame for perspective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Save results to </a:t>
            </a:r>
            <a:r>
              <a:rPr lang="en-US" sz="2400" dirty="0" smtClean="0"/>
              <a:t>file</a:t>
            </a:r>
            <a:endParaRPr lang="en-US" sz="2400" dirty="0"/>
          </a:p>
          <a:p>
            <a:pPr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00400" y="3866235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3866235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9899" y="3868747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:\Users\whitemrj\Desktop\New folder\2013-02-08_01-02-11-.953__L.jpe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09600"/>
            <a:ext cx="4953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0" y="2620578"/>
            <a:ext cx="3886200" cy="7917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Orientation and perspective corrected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78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Grass and noise filtering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676400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2" y="1676400"/>
            <a:ext cx="38004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990600" y="5181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Images with distinct grass and painted grass regions were identified as </a:t>
            </a:r>
            <a:r>
              <a:rPr lang="en-US" dirty="0" smtClean="0"/>
              <a:t>such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47" y="1342690"/>
            <a:ext cx="3523779" cy="26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3" y="1342690"/>
            <a:ext cx="3571875" cy="26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871773" y="4591980"/>
            <a:ext cx="740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Faded lines were frequently identified as unpainted </a:t>
            </a:r>
            <a:r>
              <a:rPr lang="en-US" dirty="0" smtClean="0"/>
              <a:t>grass while </a:t>
            </a:r>
            <a:r>
              <a:rPr lang="en-US" dirty="0" smtClean="0"/>
              <a:t>dying grass identified as painted </a:t>
            </a:r>
            <a:r>
              <a:rPr lang="en-US" dirty="0" smtClean="0"/>
              <a:t>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236832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6" y="3396801"/>
            <a:ext cx="5236832" cy="2430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1200" y="2814935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Performed very well on a majority of images. When it worked it worked well.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9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8272"/>
            <a:ext cx="5410200" cy="2553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79023"/>
            <a:ext cx="5410200" cy="2545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24600" y="185518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When </a:t>
            </a:r>
            <a:r>
              <a:rPr lang="en-US" sz="2000" dirty="0" smtClean="0"/>
              <a:t>it fails…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5273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following image, where is where is the white line?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456033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…it does </a:t>
            </a:r>
            <a:r>
              <a:rPr lang="en-US" sz="2000" b="1" dirty="0" smtClean="0"/>
              <a:t>spectacularly!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7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3" y="4121926"/>
            <a:ext cx="3048000" cy="2286000"/>
          </a:xfrm>
          <a:prstGeom prst="rect">
            <a:avLst/>
          </a:prstGeom>
        </p:spPr>
      </p:pic>
      <p:pic>
        <p:nvPicPr>
          <p:cNvPr id="5" name="Picture 4" descr="C:\Users\zimmerka\Dropbox\IGVC Photos\IGVC Test Filed Images 1\img39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13998006"/>
              </p:ext>
            </p:extLst>
          </p:nvPr>
        </p:nvGraphicFramePr>
        <p:xfrm>
          <a:off x="-685800" y="1600200"/>
          <a:ext cx="6248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75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/>
        </p:nvSpPr>
        <p:spPr>
          <a:xfrm>
            <a:off x="4268021" y="1105696"/>
            <a:ext cx="44958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Used relative brightness algorithm from GOLD Report</a:t>
            </a:r>
          </a:p>
          <a:p>
            <a:r>
              <a:rPr lang="en-US" dirty="0" smtClean="0"/>
              <a:t>Value band from HSV used as brightness indicator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" y="2819400"/>
            <a:ext cx="3868776" cy="1720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" y="990600"/>
            <a:ext cx="3868776" cy="1755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9" y="4644321"/>
            <a:ext cx="3870417" cy="17564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21" y="4637158"/>
            <a:ext cx="3886200" cy="1763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2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304800" y="2590800"/>
            <a:ext cx="5029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Implemented relative brightness detection as a filter to speed up computation</a:t>
            </a:r>
            <a:endParaRPr lang="en-US" dirty="0"/>
          </a:p>
        </p:txBody>
      </p:sp>
      <p:pic>
        <p:nvPicPr>
          <p:cNvPr id="3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981200"/>
            <a:ext cx="27431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495300" y="1095360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Faded or distant lines not consistently detected</a:t>
            </a:r>
          </a:p>
          <a:p>
            <a:r>
              <a:rPr lang="en-US" dirty="0" smtClean="0"/>
              <a:t>Bright barrels can interfere with line detection</a:t>
            </a:r>
          </a:p>
          <a:p>
            <a:r>
              <a:rPr lang="en-US" dirty="0" smtClean="0"/>
              <a:t>Perspective affects uniformity of line widths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609960"/>
            <a:ext cx="4743450" cy="21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zimmerka\Dropbox\IGVC Photos\IGVC Test Filed Images 1\img39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3362340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8153400" cy="533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To aid the Robotics Team develop image recognition features for IGVC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28179229"/>
              </p:ext>
            </p:extLst>
          </p:nvPr>
        </p:nvGraphicFramePr>
        <p:xfrm>
          <a:off x="762000" y="2667000"/>
          <a:ext cx="7391400" cy="32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0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0416568"/>
              </p:ext>
            </p:extLst>
          </p:nvPr>
        </p:nvGraphicFramePr>
        <p:xfrm>
          <a:off x="1143000" y="1676400"/>
          <a:ext cx="670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4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olorzaa\Desktop\Barrels\barrel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77" y="990600"/>
            <a:ext cx="2461239" cy="179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solorzaa\Desktop\Barrels\SR Results\figure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77" y="1009859"/>
            <a:ext cx="2450423" cy="179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esktop\Barrels\barrel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76" y="2971800"/>
            <a:ext cx="2461239" cy="16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esktop\Barrels\SR Results\figure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58" y="2971800"/>
            <a:ext cx="2444542" cy="16393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Barrel detection via color classification</a:t>
            </a:r>
            <a:endParaRPr lang="en-US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84660453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058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Barrel detection via template matching</a:t>
            </a:r>
            <a:endParaRPr lang="en-US" sz="2400" dirty="0"/>
          </a:p>
        </p:txBody>
      </p:sp>
      <p:pic>
        <p:nvPicPr>
          <p:cNvPr id="3" name="Picture 2" descr="C:\Users\solorzaa\Desktop\Barrels\barrel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7" y="990600"/>
            <a:ext cx="135826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36531" y="990600"/>
            <a:ext cx="1358900" cy="1371600"/>
          </a:xfrm>
          <a:prstGeom prst="rect">
            <a:avLst/>
          </a:prstGeom>
        </p:spPr>
      </p:pic>
      <p:pic>
        <p:nvPicPr>
          <p:cNvPr id="5" name="Picture 4" descr="C:\Users\solorzaa\Desktop\Barrels\barrel9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4" y="2475244"/>
            <a:ext cx="188087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736531" y="2512088"/>
            <a:ext cx="1874520" cy="1371600"/>
          </a:xfrm>
          <a:prstGeom prst="rect">
            <a:avLst/>
          </a:prstGeom>
        </p:spPr>
      </p:pic>
      <p:pic>
        <p:nvPicPr>
          <p:cNvPr id="7" name="Picture 6" descr="C:\Users\solorzaa\Desktop\Barrels\barrel4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4" y="3962400"/>
            <a:ext cx="205930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2736531" y="3962400"/>
            <a:ext cx="2090420" cy="13716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5586696"/>
              </p:ext>
            </p:extLst>
          </p:nvPr>
        </p:nvGraphicFramePr>
        <p:xfrm>
          <a:off x="4953000" y="1066800"/>
          <a:ext cx="4038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981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Improving the barrel detection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monochromatic bands in template</a:t>
            </a:r>
            <a:endParaRPr lang="en-US" sz="2400" dirty="0"/>
          </a:p>
        </p:txBody>
      </p:sp>
      <p:pic>
        <p:nvPicPr>
          <p:cNvPr id="4" name="Picture 3" descr="C:\Users\solorzaa\Desktop\Barrels\Templates\barrelTemp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52895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ocuments\RHIT\RHIT SR\Winter Term\CSSE463\IGVC Vision\MatLab\Barrels\Templates\barrelTemp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ocuments\RHIT\RHIT SR\Winter Term\CSSE463\IGVC Vision\MatLab\Barrels\Templates\monoTemp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3200400" y="23622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53000" y="238506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solorzaa\Desktop\Barrels\barrel4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3" y="4191000"/>
            <a:ext cx="2516717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5249069" y="4191000"/>
            <a:ext cx="2523331" cy="1676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14800" y="48768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Create a “skyscraper barrel” mask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72956" y="1256322"/>
            <a:ext cx="4229100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0250" y="4248090"/>
            <a:ext cx="45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Needs implementation with other techniques</a:t>
            </a:r>
            <a:endParaRPr lang="en-US" sz="20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4233712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7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STEP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29632967"/>
              </p:ext>
            </p:extLst>
          </p:nvPr>
        </p:nvGraphicFramePr>
        <p:xfrm>
          <a:off x="1295400" y="1092200"/>
          <a:ext cx="66294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wn Arrow 6"/>
          <p:cNvSpPr/>
          <p:nvPr/>
        </p:nvSpPr>
        <p:spPr>
          <a:xfrm>
            <a:off x="4419600" y="52578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671162551"/>
              </p:ext>
            </p:extLst>
          </p:nvPr>
        </p:nvGraphicFramePr>
        <p:xfrm>
          <a:off x="1981200" y="5435600"/>
          <a:ext cx="5334000" cy="149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701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2.gstatic.com/images?q=tbn:ANd9GcSzKDS3-UhH5CINfWVlCeabqtm6zIBiW8tJirQLNgRsq0Q43zjhx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3" y="1981200"/>
            <a:ext cx="3557227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257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&gt;Live 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33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58311366"/>
              </p:ext>
            </p:extLst>
          </p:nvPr>
        </p:nvGraphicFramePr>
        <p:xfrm>
          <a:off x="3505200" y="1524000"/>
          <a:ext cx="7010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" y="2853352"/>
            <a:ext cx="4522342" cy="149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24500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idea for efficient image 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419600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Attributed to California State University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selected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 FIELD IMAGES</a:t>
            </a:r>
            <a:endParaRPr lang="en-US" dirty="0"/>
          </a:p>
        </p:txBody>
      </p:sp>
      <p:pic>
        <p:nvPicPr>
          <p:cNvPr id="6146" name="Picture 2" descr="C:\Users\solorzaa\Documents\GitHub\IGVC-2012\vision stuff\Images\Lines\img135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9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olorzaa\Documents\GitHub\IGVC-2012\vision stuff\Images\Lines\img135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33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olorzaa\Documents\GitHub\IGVC-2012\vision stuff\Images\Lines\img143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657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solorzaa\Documents\GitHub\IGVC-2012\vision stuff\Images\Lines\img1438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181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371600"/>
            <a:ext cx="6408275" cy="354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C:\Users\solorzaa\Documents\GitHub\IGVC-2012\2012 IGVC Report\IGVC Track and Robots\IMG_06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83" y="5181600"/>
            <a:ext cx="214241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solorzaa\Documents\GitHub\IGVC-2012\2012 IGVC Report\IGVC Track and Robots\IMG_065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81600"/>
            <a:ext cx="214241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solorzaa\Documents\GitHub\IGVC-2012\2012 IGVC Report\IGVC Track and Robots\IMG_06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4" y="5181600"/>
            <a:ext cx="214241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correction</a:t>
            </a:r>
            <a:endParaRPr lang="en-US" dirty="0"/>
          </a:p>
        </p:txBody>
      </p:sp>
      <p:pic>
        <p:nvPicPr>
          <p:cNvPr id="5" name="Content Placeholder 4" descr="C:\Users\whitemrj\Desktop\Cal setup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28878"/>
          <a:stretch/>
        </p:blipFill>
        <p:spPr bwMode="auto">
          <a:xfrm>
            <a:off x="4857910" y="1524000"/>
            <a:ext cx="3967892" cy="5209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52400" y="2743200"/>
            <a:ext cx="4471516" cy="31671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Setup calibration environment</a:t>
            </a:r>
          </a:p>
          <a:p>
            <a:pPr marL="0" indent="0">
              <a:buNone/>
            </a:pPr>
            <a:r>
              <a:rPr lang="en-US" sz="2400" dirty="0" smtClean="0"/>
              <a:t>Measure and calculate positions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075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38346"/>
            <a:ext cx="6934200" cy="4480560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1066800" y="1066800"/>
            <a:ext cx="60198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Capture the calibration image</a:t>
            </a:r>
          </a:p>
          <a:p>
            <a:pPr marL="0" indent="0">
              <a:buNone/>
            </a:pPr>
            <a:r>
              <a:rPr lang="en-US" sz="2400" dirty="0" smtClean="0"/>
              <a:t>Initializes ROI and coordinates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29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838200" y="702446"/>
            <a:ext cx="3886200" cy="1583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Construct calibration file</a:t>
            </a:r>
          </a:p>
          <a:p>
            <a:pPr marL="0" indent="0">
              <a:buNone/>
            </a:pPr>
            <a:r>
              <a:rPr lang="en-US" sz="2400" dirty="0" smtClean="0"/>
              <a:t>Verify </a:t>
            </a:r>
            <a:r>
              <a:rPr lang="en-US" sz="2400" dirty="0"/>
              <a:t>c</a:t>
            </a:r>
            <a:r>
              <a:rPr lang="en-US" sz="2400" dirty="0" smtClean="0"/>
              <a:t>alibration errors</a:t>
            </a:r>
            <a:endParaRPr lang="en-US" sz="2400" dirty="0"/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693115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48840"/>
            <a:ext cx="6931152" cy="448056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222248" y="1066800"/>
            <a:ext cx="7997952" cy="106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Apply calibration file to sample </a:t>
            </a:r>
            <a:r>
              <a:rPr lang="en-US" sz="2400" dirty="0"/>
              <a:t>i</a:t>
            </a:r>
            <a:r>
              <a:rPr lang="en-US" sz="2400" dirty="0" smtClean="0"/>
              <a:t>mage</a:t>
            </a:r>
          </a:p>
          <a:p>
            <a:pPr marL="0" indent="0">
              <a:buNone/>
            </a:pPr>
            <a:r>
              <a:rPr lang="en-US" sz="2400" dirty="0" smtClean="0"/>
              <a:t>The ROI is now distorted for perspective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42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8" y="2072640"/>
            <a:ext cx="6931152" cy="448056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143000" y="1023891"/>
            <a:ext cx="7239000" cy="9573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Repeat calibration for each camera</a:t>
            </a:r>
          </a:p>
          <a:p>
            <a:pPr marL="0" indent="0">
              <a:buNone/>
            </a:pPr>
            <a:r>
              <a:rPr lang="en-US" sz="2400" dirty="0" smtClean="0"/>
              <a:t>Apply distortion to live video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4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462</Words>
  <Application>Microsoft Office PowerPoint</Application>
  <PresentationFormat>On-screen Show (4:3)</PresentationFormat>
  <Paragraphs>102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Horizon</vt:lpstr>
      <vt:lpstr>IGVC Vision</vt:lpstr>
      <vt:lpstr>PURPOSE</vt:lpstr>
      <vt:lpstr>DESCRIPTION</vt:lpstr>
      <vt:lpstr>IGVC FIELD IMAGES</vt:lpstr>
      <vt:lpstr>Perspective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Grass and noise filtering</vt:lpstr>
      <vt:lpstr>PowerPoint Presentation</vt:lpstr>
      <vt:lpstr>PowerPoint Presentation</vt:lpstr>
      <vt:lpstr>PowerPoint Presentation</vt:lpstr>
      <vt:lpstr>Line detection</vt:lpstr>
      <vt:lpstr>PowerPoint Presentation</vt:lpstr>
      <vt:lpstr>PowerPoint Presentation</vt:lpstr>
      <vt:lpstr>PowerPoint Presentation</vt:lpstr>
      <vt:lpstr>Obstacle detection</vt:lpstr>
      <vt:lpstr>PowerPoint Presentation</vt:lpstr>
      <vt:lpstr>PowerPoint Presentation</vt:lpstr>
      <vt:lpstr>PowerPoint Presentation</vt:lpstr>
      <vt:lpstr>PowerPoint Presentation</vt:lpstr>
      <vt:lpstr>THE NEXT STEP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87</cp:revision>
  <dcterms:created xsi:type="dcterms:W3CDTF">2012-06-07T22:05:34Z</dcterms:created>
  <dcterms:modified xsi:type="dcterms:W3CDTF">2013-02-11T02:18:26Z</dcterms:modified>
</cp:coreProperties>
</file>